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91" r:id="rId2"/>
  </p:sldMasterIdLst>
  <p:notesMasterIdLst>
    <p:notesMasterId r:id="rId14"/>
  </p:notesMasterIdLst>
  <p:sldIdLst>
    <p:sldId id="279" r:id="rId3"/>
    <p:sldId id="292" r:id="rId4"/>
    <p:sldId id="280" r:id="rId5"/>
    <p:sldId id="256" r:id="rId6"/>
    <p:sldId id="261" r:id="rId7"/>
    <p:sldId id="282" r:id="rId8"/>
    <p:sldId id="266" r:id="rId9"/>
    <p:sldId id="275" r:id="rId10"/>
    <p:sldId id="276" r:id="rId11"/>
    <p:sldId id="277" r:id="rId12"/>
    <p:sldId id="290" r:id="rId1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F2FA"/>
    <a:srgbClr val="5B9BD5"/>
    <a:srgbClr val="FFFFFF"/>
    <a:srgbClr val="A6A6A6"/>
    <a:srgbClr val="90B8D1"/>
    <a:srgbClr val="F2A4A5"/>
    <a:srgbClr val="ABCB59"/>
    <a:srgbClr val="C297C5"/>
    <a:srgbClr val="E2CBD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81917" autoAdjust="0"/>
  </p:normalViewPr>
  <p:slideViewPr>
    <p:cSldViewPr snapToGrid="0">
      <p:cViewPr varScale="1">
        <p:scale>
          <a:sx n="63" d="100"/>
          <a:sy n="63" d="100"/>
        </p:scale>
        <p:origin x="974" y="77"/>
      </p:cViewPr>
      <p:guideLst/>
    </p:cSldViewPr>
  </p:slideViewPr>
  <p:notesTextViewPr>
    <p:cViewPr>
      <p:scale>
        <a:sx n="3" d="2"/>
        <a:sy n="3" d="2"/>
      </p:scale>
      <p:origin x="0" y="0"/>
    </p:cViewPr>
  </p:notesTextViewPr>
  <p:sorterViewPr>
    <p:cViewPr>
      <p:scale>
        <a:sx n="190" d="100"/>
        <a:sy n="190" d="100"/>
      </p:scale>
      <p:origin x="0" y="-686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6421B1-3261-4DE3-833A-A4E185851561}"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zh-TW" altLang="en-US"/>
        </a:p>
      </dgm:t>
    </dgm:pt>
    <dgm:pt modelId="{B59978DB-BCFE-4970-AE64-2904E0DF3523}">
      <dgm:prSet phldrT="[文字]"/>
      <dgm:spPr>
        <a:blipFill rotWithShape="0">
          <a:blip xmlns:r="http://schemas.openxmlformats.org/officeDocument/2006/relationships" r:embed="rId1"/>
          <a:stretch>
            <a:fillRect/>
          </a:stretch>
        </a:blipFill>
      </dgm:spPr>
      <dgm:t>
        <a:bodyPr/>
        <a:lstStyle/>
        <a:p>
          <a:r>
            <a:rPr lang="en-US" altLang="zh-TW" b="1" cap="all" smtClean="0">
              <a:solidFill>
                <a:schemeClr val="accent2">
                  <a:lumMod val="75000"/>
                </a:schemeClr>
              </a:solidFill>
              <a:effectLst/>
              <a:latin typeface="+mj-ea"/>
              <a:ea typeface="+mj-ea"/>
              <a:cs typeface="+mn-cs"/>
            </a:rPr>
            <a:t>AUSTRALIA</a:t>
          </a:r>
          <a:endParaRPr lang="zh-TW" altLang="en-US">
            <a:solidFill>
              <a:schemeClr val="accent2">
                <a:lumMod val="75000"/>
              </a:schemeClr>
            </a:solidFill>
            <a:latin typeface="+mj-ea"/>
            <a:ea typeface="+mj-ea"/>
          </a:endParaRPr>
        </a:p>
      </dgm:t>
    </dgm:pt>
    <dgm:pt modelId="{629A7613-6DF4-4DA5-AF4B-849C64809C3B}" type="parTrans" cxnId="{31236230-9E18-4F24-A82D-A1B3B5D48D38}">
      <dgm:prSet/>
      <dgm:spPr/>
      <dgm:t>
        <a:bodyPr/>
        <a:lstStyle/>
        <a:p>
          <a:endParaRPr lang="zh-TW" altLang="en-US">
            <a:solidFill>
              <a:schemeClr val="accent2">
                <a:lumMod val="75000"/>
              </a:schemeClr>
            </a:solidFill>
          </a:endParaRPr>
        </a:p>
      </dgm:t>
    </dgm:pt>
    <dgm:pt modelId="{D8E0B54D-3ECC-4A2C-A7A1-134AD458BD28}" type="sibTrans" cxnId="{31236230-9E18-4F24-A82D-A1B3B5D48D38}">
      <dgm:prSet/>
      <dgm:spPr/>
      <dgm:t>
        <a:bodyPr/>
        <a:lstStyle/>
        <a:p>
          <a:endParaRPr lang="zh-TW" altLang="en-US">
            <a:solidFill>
              <a:schemeClr val="accent2">
                <a:lumMod val="75000"/>
              </a:schemeClr>
            </a:solidFill>
          </a:endParaRPr>
        </a:p>
      </dgm:t>
    </dgm:pt>
    <dgm:pt modelId="{83A2ECAC-A126-4B44-B755-47C8B27CF8C5}">
      <dgm:prSet/>
      <dgm:spPr/>
      <dgm:t>
        <a:bodyPr/>
        <a:lstStyle/>
        <a:p>
          <a:r>
            <a:rPr lang="en-US" altLang="zh-TW" b="1" cap="all" smtClean="0">
              <a:solidFill>
                <a:schemeClr val="accent2">
                  <a:lumMod val="75000"/>
                </a:schemeClr>
              </a:solidFill>
              <a:effectLst/>
              <a:latin typeface="+mj-ea"/>
              <a:ea typeface="+mj-ea"/>
              <a:cs typeface="+mn-cs"/>
            </a:rPr>
            <a:t>23 M</a:t>
          </a:r>
          <a:r>
            <a:rPr lang="en-US" altLang="zh-TW" b="1" smtClean="0">
              <a:solidFill>
                <a:schemeClr val="accent2">
                  <a:lumMod val="75000"/>
                </a:schemeClr>
              </a:solidFill>
              <a:effectLst/>
              <a:latin typeface="+mj-ea"/>
              <a:ea typeface="+mj-ea"/>
              <a:cs typeface="+mn-cs"/>
            </a:rPr>
            <a:t>arch</a:t>
          </a:r>
          <a:endParaRPr lang="zh-TW" altLang="zh-TW" smtClean="0">
            <a:solidFill>
              <a:schemeClr val="accent2">
                <a:lumMod val="75000"/>
              </a:schemeClr>
            </a:solidFill>
            <a:effectLst/>
            <a:latin typeface="+mj-ea"/>
            <a:ea typeface="+mj-ea"/>
            <a:cs typeface="+mn-cs"/>
          </a:endParaRPr>
        </a:p>
      </dgm:t>
    </dgm:pt>
    <dgm:pt modelId="{F3ABFF09-4D8A-4C58-A898-9D6859575829}" type="parTrans" cxnId="{A4F27148-427F-4186-AB1A-728873BF9076}">
      <dgm:prSet/>
      <dgm:spPr/>
      <dgm:t>
        <a:bodyPr/>
        <a:lstStyle/>
        <a:p>
          <a:endParaRPr lang="zh-TW" altLang="en-US">
            <a:solidFill>
              <a:schemeClr val="accent2">
                <a:lumMod val="75000"/>
              </a:schemeClr>
            </a:solidFill>
          </a:endParaRPr>
        </a:p>
      </dgm:t>
    </dgm:pt>
    <dgm:pt modelId="{B101FAE8-F987-4F89-A206-EA4ACCA8E020}" type="sibTrans" cxnId="{A4F27148-427F-4186-AB1A-728873BF9076}">
      <dgm:prSet/>
      <dgm:spPr/>
      <dgm:t>
        <a:bodyPr/>
        <a:lstStyle/>
        <a:p>
          <a:endParaRPr lang="zh-TW" altLang="en-US">
            <a:solidFill>
              <a:schemeClr val="accent2">
                <a:lumMod val="75000"/>
              </a:schemeClr>
            </a:solidFill>
          </a:endParaRPr>
        </a:p>
      </dgm:t>
    </dgm:pt>
    <dgm:pt modelId="{92ACD26D-A9F7-4128-9AA5-A8F06D320F7E}">
      <dgm:prSet/>
      <dgm:spPr>
        <a:blipFill rotWithShape="0">
          <a:blip xmlns:r="http://schemas.openxmlformats.org/officeDocument/2006/relationships" r:embed="rId2"/>
          <a:stretch>
            <a:fillRect/>
          </a:stretch>
        </a:blipFill>
      </dgm:spPr>
      <dgm:t>
        <a:bodyPr/>
        <a:lstStyle/>
        <a:p>
          <a:r>
            <a:rPr lang="en-US" altLang="zh-TW" b="1" cap="all" smtClean="0">
              <a:solidFill>
                <a:schemeClr val="accent2">
                  <a:lumMod val="75000"/>
                </a:schemeClr>
              </a:solidFill>
              <a:effectLst/>
              <a:latin typeface="+mj-ea"/>
              <a:ea typeface="+mj-ea"/>
              <a:cs typeface="+mn-cs"/>
            </a:rPr>
            <a:t>CHINA</a:t>
          </a:r>
        </a:p>
      </dgm:t>
    </dgm:pt>
    <dgm:pt modelId="{4A53826F-1CA0-45B3-9188-47EA5D349BE4}" type="parTrans" cxnId="{3D9499CE-E3D8-42EF-8E12-267A48061470}">
      <dgm:prSet/>
      <dgm:spPr/>
      <dgm:t>
        <a:bodyPr/>
        <a:lstStyle/>
        <a:p>
          <a:endParaRPr lang="zh-TW" altLang="en-US">
            <a:solidFill>
              <a:schemeClr val="accent2">
                <a:lumMod val="75000"/>
              </a:schemeClr>
            </a:solidFill>
          </a:endParaRPr>
        </a:p>
      </dgm:t>
    </dgm:pt>
    <dgm:pt modelId="{F653F5A8-7A75-4722-AB77-086E508452BC}" type="sibTrans" cxnId="{3D9499CE-E3D8-42EF-8E12-267A48061470}">
      <dgm:prSet/>
      <dgm:spPr/>
      <dgm:t>
        <a:bodyPr/>
        <a:lstStyle/>
        <a:p>
          <a:endParaRPr lang="zh-TW" altLang="en-US">
            <a:solidFill>
              <a:schemeClr val="accent2">
                <a:lumMod val="75000"/>
              </a:schemeClr>
            </a:solidFill>
          </a:endParaRPr>
        </a:p>
      </dgm:t>
    </dgm:pt>
    <dgm:pt modelId="{99C4ACCA-2401-4A87-8272-5D9D1C503E2A}">
      <dgm:prSet/>
      <dgm:spPr/>
      <dgm:t>
        <a:bodyPr/>
        <a:lstStyle/>
        <a:p>
          <a:r>
            <a:rPr lang="en-US" altLang="zh-TW" b="1" smtClean="0">
              <a:solidFill>
                <a:schemeClr val="accent2">
                  <a:lumMod val="75000"/>
                </a:schemeClr>
              </a:solidFill>
              <a:effectLst/>
              <a:latin typeface="+mj-ea"/>
              <a:ea typeface="+mj-ea"/>
              <a:cs typeface="+mn-cs"/>
            </a:rPr>
            <a:t>09 Apr</a:t>
          </a:r>
          <a:endParaRPr lang="zh-TW" altLang="zh-TW" smtClean="0">
            <a:solidFill>
              <a:schemeClr val="accent2">
                <a:lumMod val="75000"/>
              </a:schemeClr>
            </a:solidFill>
            <a:effectLst/>
            <a:latin typeface="+mj-ea"/>
            <a:ea typeface="+mj-ea"/>
            <a:cs typeface="+mn-cs"/>
          </a:endParaRPr>
        </a:p>
      </dgm:t>
    </dgm:pt>
    <dgm:pt modelId="{DFF010EF-A45F-41BB-BE80-0ABBBC49EE01}" type="parTrans" cxnId="{A2F15CFA-06B7-417B-BE9A-B8FF95A3DA0E}">
      <dgm:prSet/>
      <dgm:spPr/>
      <dgm:t>
        <a:bodyPr/>
        <a:lstStyle/>
        <a:p>
          <a:endParaRPr lang="zh-TW" altLang="en-US">
            <a:solidFill>
              <a:schemeClr val="accent2">
                <a:lumMod val="75000"/>
              </a:schemeClr>
            </a:solidFill>
          </a:endParaRPr>
        </a:p>
      </dgm:t>
    </dgm:pt>
    <dgm:pt modelId="{B884E03E-EADE-4AC2-BB39-5F63E482F77A}" type="sibTrans" cxnId="{A2F15CFA-06B7-417B-BE9A-B8FF95A3DA0E}">
      <dgm:prSet/>
      <dgm:spPr/>
      <dgm:t>
        <a:bodyPr/>
        <a:lstStyle/>
        <a:p>
          <a:endParaRPr lang="zh-TW" altLang="en-US">
            <a:solidFill>
              <a:schemeClr val="accent2">
                <a:lumMod val="75000"/>
              </a:schemeClr>
            </a:solidFill>
          </a:endParaRPr>
        </a:p>
      </dgm:t>
    </dgm:pt>
    <dgm:pt modelId="{37D6B69B-23ED-40B1-B46B-058D8710E8C1}">
      <dgm:prSet/>
      <dgm:spPr/>
      <dgm:t>
        <a:bodyPr/>
        <a:lstStyle/>
        <a:p>
          <a:r>
            <a:rPr lang="en-US" altLang="zh-TW" b="1" cap="all" smtClean="0">
              <a:solidFill>
                <a:schemeClr val="accent2">
                  <a:lumMod val="75000"/>
                </a:schemeClr>
              </a:solidFill>
              <a:effectLst/>
              <a:latin typeface="+mj-ea"/>
              <a:ea typeface="+mj-ea"/>
              <a:cs typeface="+mn-cs"/>
            </a:rPr>
            <a:t>BAHRAIN</a:t>
          </a:r>
        </a:p>
      </dgm:t>
    </dgm:pt>
    <dgm:pt modelId="{89188794-41E3-413C-BE46-63E7DA9B4854}" type="parTrans" cxnId="{C65FCE96-FC2E-4D22-A954-DC6308F0A2B4}">
      <dgm:prSet/>
      <dgm:spPr/>
      <dgm:t>
        <a:bodyPr/>
        <a:lstStyle/>
        <a:p>
          <a:endParaRPr lang="zh-TW" altLang="en-US">
            <a:solidFill>
              <a:schemeClr val="accent2">
                <a:lumMod val="75000"/>
              </a:schemeClr>
            </a:solidFill>
          </a:endParaRPr>
        </a:p>
      </dgm:t>
    </dgm:pt>
    <dgm:pt modelId="{5B38D259-FEB7-4BA1-B56E-212162CF96C7}" type="sibTrans" cxnId="{C65FCE96-FC2E-4D22-A954-DC6308F0A2B4}">
      <dgm:prSet/>
      <dgm:spPr/>
      <dgm:t>
        <a:bodyPr/>
        <a:lstStyle/>
        <a:p>
          <a:endParaRPr lang="zh-TW" altLang="en-US">
            <a:solidFill>
              <a:schemeClr val="accent2">
                <a:lumMod val="75000"/>
              </a:schemeClr>
            </a:solidFill>
          </a:endParaRPr>
        </a:p>
      </dgm:t>
    </dgm:pt>
    <dgm:pt modelId="{01153CA7-4801-43D7-9368-A2CEEAF27C48}">
      <dgm:prSet/>
      <dgm:spPr/>
      <dgm:t>
        <a:bodyPr/>
        <a:lstStyle/>
        <a:p>
          <a:r>
            <a:rPr lang="en-US" altLang="zh-TW" b="1" smtClean="0">
              <a:solidFill>
                <a:schemeClr val="accent2">
                  <a:lumMod val="75000"/>
                </a:schemeClr>
              </a:solidFill>
              <a:effectLst/>
              <a:latin typeface="+mj-ea"/>
              <a:ea typeface="+mj-ea"/>
              <a:cs typeface="+mn-cs"/>
            </a:rPr>
            <a:t>16 Apr</a:t>
          </a:r>
          <a:endParaRPr lang="zh-TW" altLang="zh-TW" smtClean="0">
            <a:solidFill>
              <a:schemeClr val="accent2">
                <a:lumMod val="75000"/>
              </a:schemeClr>
            </a:solidFill>
            <a:effectLst/>
            <a:latin typeface="+mj-ea"/>
            <a:ea typeface="+mj-ea"/>
            <a:cs typeface="+mn-cs"/>
          </a:endParaRPr>
        </a:p>
      </dgm:t>
    </dgm:pt>
    <dgm:pt modelId="{EFC11928-D790-44AC-82F1-0933AAAE9D47}" type="parTrans" cxnId="{3D93C880-9669-4926-B801-27005F0E28C0}">
      <dgm:prSet/>
      <dgm:spPr/>
      <dgm:t>
        <a:bodyPr/>
        <a:lstStyle/>
        <a:p>
          <a:endParaRPr lang="zh-TW" altLang="en-US">
            <a:solidFill>
              <a:schemeClr val="accent2">
                <a:lumMod val="75000"/>
              </a:schemeClr>
            </a:solidFill>
          </a:endParaRPr>
        </a:p>
      </dgm:t>
    </dgm:pt>
    <dgm:pt modelId="{92CBD5CE-DE8F-47B0-882E-EFD51F704BDB}" type="sibTrans" cxnId="{3D93C880-9669-4926-B801-27005F0E28C0}">
      <dgm:prSet/>
      <dgm:spPr/>
      <dgm:t>
        <a:bodyPr/>
        <a:lstStyle/>
        <a:p>
          <a:endParaRPr lang="zh-TW" altLang="en-US">
            <a:solidFill>
              <a:schemeClr val="accent2">
                <a:lumMod val="75000"/>
              </a:schemeClr>
            </a:solidFill>
          </a:endParaRPr>
        </a:p>
      </dgm:t>
    </dgm:pt>
    <dgm:pt modelId="{5F728A7E-479F-40AF-A8EC-1211E3CF6686}">
      <dgm:prSet/>
      <dgm:spPr/>
      <dgm:t>
        <a:bodyPr/>
        <a:lstStyle/>
        <a:p>
          <a:r>
            <a:rPr lang="en-US" altLang="zh-TW" b="1" cap="all" smtClean="0">
              <a:solidFill>
                <a:schemeClr val="accent2">
                  <a:lumMod val="75000"/>
                </a:schemeClr>
              </a:solidFill>
              <a:effectLst/>
              <a:latin typeface="+mj-ea"/>
              <a:ea typeface="+mj-ea"/>
              <a:cs typeface="+mn-cs"/>
            </a:rPr>
            <a:t>RUSSIA</a:t>
          </a:r>
        </a:p>
      </dgm:t>
    </dgm:pt>
    <dgm:pt modelId="{F22689CA-F30A-4BAE-AB23-ACC377AA0D6B}" type="parTrans" cxnId="{01C5B717-A919-4EA0-AB87-BC92FD01827F}">
      <dgm:prSet/>
      <dgm:spPr/>
      <dgm:t>
        <a:bodyPr/>
        <a:lstStyle/>
        <a:p>
          <a:endParaRPr lang="zh-TW" altLang="en-US">
            <a:solidFill>
              <a:schemeClr val="accent2">
                <a:lumMod val="75000"/>
              </a:schemeClr>
            </a:solidFill>
          </a:endParaRPr>
        </a:p>
      </dgm:t>
    </dgm:pt>
    <dgm:pt modelId="{DCA185CA-B795-4D1A-812E-8700847B7F78}" type="sibTrans" cxnId="{01C5B717-A919-4EA0-AB87-BC92FD01827F}">
      <dgm:prSet/>
      <dgm:spPr/>
      <dgm:t>
        <a:bodyPr/>
        <a:lstStyle/>
        <a:p>
          <a:endParaRPr lang="zh-TW" altLang="en-US">
            <a:solidFill>
              <a:schemeClr val="accent2">
                <a:lumMod val="75000"/>
              </a:schemeClr>
            </a:solidFill>
          </a:endParaRPr>
        </a:p>
      </dgm:t>
    </dgm:pt>
    <dgm:pt modelId="{E0BBBFD2-CF38-4E46-89F9-5F5F5E7717B2}">
      <dgm:prSet/>
      <dgm:spPr/>
      <dgm:t>
        <a:bodyPr/>
        <a:lstStyle/>
        <a:p>
          <a:r>
            <a:rPr lang="en-US" altLang="zh-TW" b="1" smtClean="0">
              <a:solidFill>
                <a:schemeClr val="accent2">
                  <a:lumMod val="75000"/>
                </a:schemeClr>
              </a:solidFill>
              <a:effectLst/>
              <a:latin typeface="+mj-ea"/>
              <a:ea typeface="+mj-ea"/>
              <a:cs typeface="+mn-cs"/>
            </a:rPr>
            <a:t>30 Apr</a:t>
          </a:r>
          <a:endParaRPr lang="zh-TW" altLang="zh-TW" smtClean="0">
            <a:solidFill>
              <a:schemeClr val="accent2">
                <a:lumMod val="75000"/>
              </a:schemeClr>
            </a:solidFill>
            <a:effectLst/>
            <a:latin typeface="+mj-ea"/>
            <a:ea typeface="+mj-ea"/>
            <a:cs typeface="+mn-cs"/>
          </a:endParaRPr>
        </a:p>
      </dgm:t>
    </dgm:pt>
    <dgm:pt modelId="{8D83A92E-41F6-44C1-97CF-5DA6FA0AC268}" type="parTrans" cxnId="{15CC57D2-B6EA-4B0B-903D-95A8F384C543}">
      <dgm:prSet/>
      <dgm:spPr/>
      <dgm:t>
        <a:bodyPr/>
        <a:lstStyle/>
        <a:p>
          <a:endParaRPr lang="zh-TW" altLang="en-US">
            <a:solidFill>
              <a:schemeClr val="accent2">
                <a:lumMod val="75000"/>
              </a:schemeClr>
            </a:solidFill>
          </a:endParaRPr>
        </a:p>
      </dgm:t>
    </dgm:pt>
    <dgm:pt modelId="{A363B6C5-04E4-4B4A-B490-4EB9A92D5E9B}" type="sibTrans" cxnId="{15CC57D2-B6EA-4B0B-903D-95A8F384C543}">
      <dgm:prSet/>
      <dgm:spPr/>
      <dgm:t>
        <a:bodyPr/>
        <a:lstStyle/>
        <a:p>
          <a:endParaRPr lang="zh-TW" altLang="en-US">
            <a:solidFill>
              <a:schemeClr val="accent2">
                <a:lumMod val="75000"/>
              </a:schemeClr>
            </a:solidFill>
          </a:endParaRPr>
        </a:p>
      </dgm:t>
    </dgm:pt>
    <dgm:pt modelId="{5126BD1E-031C-48B8-A718-6F496131B43C}">
      <dgm:prSet/>
      <dgm:spPr>
        <a:blipFill rotWithShape="0">
          <a:blip xmlns:r="http://schemas.openxmlformats.org/officeDocument/2006/relationships" r:embed="rId3"/>
          <a:stretch>
            <a:fillRect/>
          </a:stretch>
        </a:blipFill>
      </dgm:spPr>
      <dgm:t>
        <a:bodyPr/>
        <a:lstStyle/>
        <a:p>
          <a:r>
            <a:rPr lang="en-US" altLang="zh-TW" b="1" cap="all" smtClean="0">
              <a:solidFill>
                <a:schemeClr val="accent2">
                  <a:lumMod val="75000"/>
                </a:schemeClr>
              </a:solidFill>
              <a:effectLst/>
              <a:latin typeface="+mj-ea"/>
              <a:ea typeface="+mj-ea"/>
              <a:cs typeface="+mn-cs"/>
            </a:rPr>
            <a:t>SPAIN</a:t>
          </a:r>
        </a:p>
      </dgm:t>
    </dgm:pt>
    <dgm:pt modelId="{2F010226-AE46-412D-823A-B167D537BB60}" type="parTrans" cxnId="{AA857E88-F178-4324-AD1D-1D292079DF8F}">
      <dgm:prSet/>
      <dgm:spPr/>
      <dgm:t>
        <a:bodyPr/>
        <a:lstStyle/>
        <a:p>
          <a:endParaRPr lang="zh-TW" altLang="en-US">
            <a:solidFill>
              <a:schemeClr val="accent2">
                <a:lumMod val="75000"/>
              </a:schemeClr>
            </a:solidFill>
          </a:endParaRPr>
        </a:p>
      </dgm:t>
    </dgm:pt>
    <dgm:pt modelId="{C9125A8E-0352-4E19-8D18-505FF5FEB8E4}" type="sibTrans" cxnId="{AA857E88-F178-4324-AD1D-1D292079DF8F}">
      <dgm:prSet/>
      <dgm:spPr/>
      <dgm:t>
        <a:bodyPr/>
        <a:lstStyle/>
        <a:p>
          <a:endParaRPr lang="zh-TW" altLang="en-US">
            <a:solidFill>
              <a:schemeClr val="accent2">
                <a:lumMod val="75000"/>
              </a:schemeClr>
            </a:solidFill>
          </a:endParaRPr>
        </a:p>
      </dgm:t>
    </dgm:pt>
    <dgm:pt modelId="{44091BC8-8908-487D-833C-5197342BE92A}">
      <dgm:prSet/>
      <dgm:spPr/>
      <dgm:t>
        <a:bodyPr/>
        <a:lstStyle/>
        <a:p>
          <a:r>
            <a:rPr lang="en-US" altLang="zh-TW" b="1" smtClean="0">
              <a:solidFill>
                <a:schemeClr val="accent2">
                  <a:lumMod val="75000"/>
                </a:schemeClr>
              </a:solidFill>
              <a:effectLst/>
              <a:latin typeface="+mj-ea"/>
              <a:ea typeface="+mj-ea"/>
              <a:cs typeface="+mn-cs"/>
            </a:rPr>
            <a:t>14 May</a:t>
          </a:r>
          <a:endParaRPr lang="zh-TW" altLang="zh-TW" smtClean="0">
            <a:solidFill>
              <a:schemeClr val="accent2">
                <a:lumMod val="75000"/>
              </a:schemeClr>
            </a:solidFill>
            <a:effectLst/>
            <a:latin typeface="+mj-ea"/>
            <a:ea typeface="+mj-ea"/>
            <a:cs typeface="+mn-cs"/>
          </a:endParaRPr>
        </a:p>
      </dgm:t>
    </dgm:pt>
    <dgm:pt modelId="{2FFF5CF7-D480-4AB6-895F-726799F6A07B}" type="parTrans" cxnId="{B441F691-2DEC-430D-AC59-430934144613}">
      <dgm:prSet/>
      <dgm:spPr/>
      <dgm:t>
        <a:bodyPr/>
        <a:lstStyle/>
        <a:p>
          <a:endParaRPr lang="zh-TW" altLang="en-US">
            <a:solidFill>
              <a:schemeClr val="accent2">
                <a:lumMod val="75000"/>
              </a:schemeClr>
            </a:solidFill>
          </a:endParaRPr>
        </a:p>
      </dgm:t>
    </dgm:pt>
    <dgm:pt modelId="{1DF02E02-256B-4C07-A947-4478DEE68087}" type="sibTrans" cxnId="{B441F691-2DEC-430D-AC59-430934144613}">
      <dgm:prSet/>
      <dgm:spPr/>
      <dgm:t>
        <a:bodyPr/>
        <a:lstStyle/>
        <a:p>
          <a:endParaRPr lang="zh-TW" altLang="en-US">
            <a:solidFill>
              <a:schemeClr val="accent2">
                <a:lumMod val="75000"/>
              </a:schemeClr>
            </a:solidFill>
          </a:endParaRPr>
        </a:p>
      </dgm:t>
    </dgm:pt>
    <dgm:pt modelId="{3B265D8D-F046-4F2D-A0D3-08A6B0F581F2}">
      <dgm:prSet/>
      <dgm:spPr/>
      <dgm:t>
        <a:bodyPr/>
        <a:lstStyle/>
        <a:p>
          <a:r>
            <a:rPr lang="en-US" altLang="zh-TW" b="1" cap="all" smtClean="0">
              <a:solidFill>
                <a:schemeClr val="accent2">
                  <a:lumMod val="75000"/>
                </a:schemeClr>
              </a:solidFill>
              <a:effectLst/>
              <a:latin typeface="+mj-ea"/>
              <a:ea typeface="+mj-ea"/>
              <a:cs typeface="+mn-cs"/>
            </a:rPr>
            <a:t>MONACO</a:t>
          </a:r>
        </a:p>
      </dgm:t>
    </dgm:pt>
    <dgm:pt modelId="{1F2FFEDA-E08A-47C1-B4C6-1F0BD6DB7FDF}" type="parTrans" cxnId="{B834BF4D-2BAC-4769-AAF7-1B23D665098C}">
      <dgm:prSet/>
      <dgm:spPr/>
      <dgm:t>
        <a:bodyPr/>
        <a:lstStyle/>
        <a:p>
          <a:endParaRPr lang="zh-TW" altLang="en-US">
            <a:solidFill>
              <a:schemeClr val="accent2">
                <a:lumMod val="75000"/>
              </a:schemeClr>
            </a:solidFill>
          </a:endParaRPr>
        </a:p>
      </dgm:t>
    </dgm:pt>
    <dgm:pt modelId="{C46084B3-0877-425A-9A37-7AD4A2D01AD5}" type="sibTrans" cxnId="{B834BF4D-2BAC-4769-AAF7-1B23D665098C}">
      <dgm:prSet/>
      <dgm:spPr/>
      <dgm:t>
        <a:bodyPr/>
        <a:lstStyle/>
        <a:p>
          <a:endParaRPr lang="zh-TW" altLang="en-US">
            <a:solidFill>
              <a:schemeClr val="accent2">
                <a:lumMod val="75000"/>
              </a:schemeClr>
            </a:solidFill>
          </a:endParaRPr>
        </a:p>
      </dgm:t>
    </dgm:pt>
    <dgm:pt modelId="{7A54229C-C4DE-4FFD-BB65-C9287A60316F}">
      <dgm:prSet/>
      <dgm:spPr/>
      <dgm:t>
        <a:bodyPr/>
        <a:lstStyle/>
        <a:p>
          <a:r>
            <a:rPr lang="en-US" altLang="zh-TW" b="1" smtClean="0">
              <a:solidFill>
                <a:schemeClr val="accent2">
                  <a:lumMod val="75000"/>
                </a:schemeClr>
              </a:solidFill>
              <a:effectLst/>
              <a:latin typeface="+mj-ea"/>
              <a:ea typeface="+mj-ea"/>
              <a:cs typeface="+mn-cs"/>
            </a:rPr>
            <a:t>28 May</a:t>
          </a:r>
          <a:endParaRPr lang="zh-TW" altLang="zh-TW" smtClean="0">
            <a:solidFill>
              <a:schemeClr val="accent2">
                <a:lumMod val="75000"/>
              </a:schemeClr>
            </a:solidFill>
            <a:effectLst/>
            <a:latin typeface="+mj-ea"/>
            <a:ea typeface="+mj-ea"/>
            <a:cs typeface="+mn-cs"/>
          </a:endParaRPr>
        </a:p>
      </dgm:t>
    </dgm:pt>
    <dgm:pt modelId="{55986210-8F82-4AA8-837D-8E7647779EDB}" type="parTrans" cxnId="{F5902E79-A4AE-436D-BCC6-AB621325BAB2}">
      <dgm:prSet/>
      <dgm:spPr/>
      <dgm:t>
        <a:bodyPr/>
        <a:lstStyle/>
        <a:p>
          <a:endParaRPr lang="zh-TW" altLang="en-US">
            <a:solidFill>
              <a:schemeClr val="accent2">
                <a:lumMod val="75000"/>
              </a:schemeClr>
            </a:solidFill>
          </a:endParaRPr>
        </a:p>
      </dgm:t>
    </dgm:pt>
    <dgm:pt modelId="{5DED5456-F87B-4B79-9018-912235C6290C}" type="sibTrans" cxnId="{F5902E79-A4AE-436D-BCC6-AB621325BAB2}">
      <dgm:prSet/>
      <dgm:spPr/>
      <dgm:t>
        <a:bodyPr/>
        <a:lstStyle/>
        <a:p>
          <a:endParaRPr lang="zh-TW" altLang="en-US">
            <a:solidFill>
              <a:schemeClr val="accent2">
                <a:lumMod val="75000"/>
              </a:schemeClr>
            </a:solidFill>
          </a:endParaRPr>
        </a:p>
      </dgm:t>
    </dgm:pt>
    <dgm:pt modelId="{4A10751F-E5AA-4386-884C-D3DAB35F33A0}">
      <dgm:prSet/>
      <dgm:spPr/>
      <dgm:t>
        <a:bodyPr/>
        <a:lstStyle/>
        <a:p>
          <a:r>
            <a:rPr lang="en-US" altLang="zh-TW" b="1" cap="all" smtClean="0">
              <a:solidFill>
                <a:schemeClr val="accent2">
                  <a:lumMod val="75000"/>
                </a:schemeClr>
              </a:solidFill>
              <a:effectLst/>
              <a:latin typeface="+mj-ea"/>
              <a:ea typeface="+mj-ea"/>
              <a:cs typeface="+mn-cs"/>
            </a:rPr>
            <a:t>CANADA</a:t>
          </a:r>
        </a:p>
      </dgm:t>
    </dgm:pt>
    <dgm:pt modelId="{62D34107-2ACA-428E-8D3D-A8CFB999BA01}" type="parTrans" cxnId="{FECEADE3-61A3-4EAC-9AAF-3C1692721FFA}">
      <dgm:prSet/>
      <dgm:spPr/>
      <dgm:t>
        <a:bodyPr/>
        <a:lstStyle/>
        <a:p>
          <a:endParaRPr lang="zh-TW" altLang="en-US">
            <a:solidFill>
              <a:schemeClr val="accent2">
                <a:lumMod val="75000"/>
              </a:schemeClr>
            </a:solidFill>
          </a:endParaRPr>
        </a:p>
      </dgm:t>
    </dgm:pt>
    <dgm:pt modelId="{73A9F341-D7CD-42FF-9C73-0ADBAC65F367}" type="sibTrans" cxnId="{FECEADE3-61A3-4EAC-9AAF-3C1692721FFA}">
      <dgm:prSet/>
      <dgm:spPr/>
      <dgm:t>
        <a:bodyPr/>
        <a:lstStyle/>
        <a:p>
          <a:endParaRPr lang="zh-TW" altLang="en-US">
            <a:solidFill>
              <a:schemeClr val="accent2">
                <a:lumMod val="75000"/>
              </a:schemeClr>
            </a:solidFill>
          </a:endParaRPr>
        </a:p>
      </dgm:t>
    </dgm:pt>
    <dgm:pt modelId="{D9C66073-FF95-4886-9E52-442B5F28B651}">
      <dgm:prSet/>
      <dgm:spPr/>
      <dgm:t>
        <a:bodyPr/>
        <a:lstStyle/>
        <a:p>
          <a:r>
            <a:rPr lang="en-US" altLang="zh-TW" b="1" smtClean="0">
              <a:solidFill>
                <a:schemeClr val="accent2">
                  <a:lumMod val="75000"/>
                </a:schemeClr>
              </a:solidFill>
              <a:effectLst/>
              <a:latin typeface="+mj-ea"/>
              <a:ea typeface="+mj-ea"/>
              <a:cs typeface="+mn-cs"/>
            </a:rPr>
            <a:t>11 Jun</a:t>
          </a:r>
          <a:endParaRPr lang="zh-TW" altLang="zh-TW" smtClean="0">
            <a:solidFill>
              <a:schemeClr val="accent2">
                <a:lumMod val="75000"/>
              </a:schemeClr>
            </a:solidFill>
            <a:effectLst/>
            <a:latin typeface="+mj-ea"/>
            <a:ea typeface="+mj-ea"/>
            <a:cs typeface="+mn-cs"/>
          </a:endParaRPr>
        </a:p>
      </dgm:t>
    </dgm:pt>
    <dgm:pt modelId="{24909BEF-FB4C-43CB-A01A-54A29A1B9087}" type="parTrans" cxnId="{574F4E77-6D3D-4FDC-9187-547670C6B42C}">
      <dgm:prSet/>
      <dgm:spPr/>
      <dgm:t>
        <a:bodyPr/>
        <a:lstStyle/>
        <a:p>
          <a:endParaRPr lang="zh-TW" altLang="en-US">
            <a:solidFill>
              <a:schemeClr val="accent2">
                <a:lumMod val="75000"/>
              </a:schemeClr>
            </a:solidFill>
          </a:endParaRPr>
        </a:p>
      </dgm:t>
    </dgm:pt>
    <dgm:pt modelId="{D6AEC02E-4717-4A94-836F-A0D19829CFCC}" type="sibTrans" cxnId="{574F4E77-6D3D-4FDC-9187-547670C6B42C}">
      <dgm:prSet/>
      <dgm:spPr/>
      <dgm:t>
        <a:bodyPr/>
        <a:lstStyle/>
        <a:p>
          <a:endParaRPr lang="zh-TW" altLang="en-US">
            <a:solidFill>
              <a:schemeClr val="accent2">
                <a:lumMod val="75000"/>
              </a:schemeClr>
            </a:solidFill>
          </a:endParaRPr>
        </a:p>
      </dgm:t>
    </dgm:pt>
    <dgm:pt modelId="{F9ABB5F9-13E0-42E4-8E30-8EBAD8D7E84D}">
      <dgm:prSet/>
      <dgm:spPr>
        <a:blipFill rotWithShape="0">
          <a:blip xmlns:r="http://schemas.openxmlformats.org/officeDocument/2006/relationships" r:embed="rId4"/>
          <a:stretch>
            <a:fillRect/>
          </a:stretch>
        </a:blipFill>
      </dgm:spPr>
      <dgm:t>
        <a:bodyPr/>
        <a:lstStyle/>
        <a:p>
          <a:r>
            <a:rPr lang="en-US" altLang="zh-TW" b="1" cap="all" smtClean="0">
              <a:solidFill>
                <a:schemeClr val="accent2">
                  <a:lumMod val="75000"/>
                </a:schemeClr>
              </a:solidFill>
              <a:effectLst/>
              <a:latin typeface="+mj-ea"/>
              <a:ea typeface="+mj-ea"/>
              <a:cs typeface="+mn-cs"/>
            </a:rPr>
            <a:t>AZERBAIJAN</a:t>
          </a:r>
        </a:p>
      </dgm:t>
    </dgm:pt>
    <dgm:pt modelId="{3A67C975-8A83-4570-980C-AB758A38D8E0}" type="parTrans" cxnId="{D7B2BFAC-3A46-4631-B8B9-2EEB51B5F76D}">
      <dgm:prSet/>
      <dgm:spPr/>
      <dgm:t>
        <a:bodyPr/>
        <a:lstStyle/>
        <a:p>
          <a:endParaRPr lang="zh-TW" altLang="en-US">
            <a:solidFill>
              <a:schemeClr val="accent2">
                <a:lumMod val="75000"/>
              </a:schemeClr>
            </a:solidFill>
          </a:endParaRPr>
        </a:p>
      </dgm:t>
    </dgm:pt>
    <dgm:pt modelId="{AD9E1C1A-3A19-4AFF-847E-BF9A2D28CA23}" type="sibTrans" cxnId="{D7B2BFAC-3A46-4631-B8B9-2EEB51B5F76D}">
      <dgm:prSet/>
      <dgm:spPr/>
      <dgm:t>
        <a:bodyPr/>
        <a:lstStyle/>
        <a:p>
          <a:endParaRPr lang="zh-TW" altLang="en-US">
            <a:solidFill>
              <a:schemeClr val="accent2">
                <a:lumMod val="75000"/>
              </a:schemeClr>
            </a:solidFill>
          </a:endParaRPr>
        </a:p>
      </dgm:t>
    </dgm:pt>
    <dgm:pt modelId="{5E204C80-8EF7-4EA9-A245-256D0E4EB09C}">
      <dgm:prSet/>
      <dgm:spPr/>
      <dgm:t>
        <a:bodyPr/>
        <a:lstStyle/>
        <a:p>
          <a:r>
            <a:rPr lang="en-US" altLang="zh-TW" b="1" smtClean="0">
              <a:solidFill>
                <a:schemeClr val="accent2">
                  <a:lumMod val="75000"/>
                </a:schemeClr>
              </a:solidFill>
              <a:effectLst/>
              <a:latin typeface="+mj-ea"/>
              <a:ea typeface="+mj-ea"/>
              <a:cs typeface="+mn-cs"/>
            </a:rPr>
            <a:t>25 Jun</a:t>
          </a:r>
          <a:endParaRPr lang="zh-TW" altLang="zh-TW" smtClean="0">
            <a:solidFill>
              <a:schemeClr val="accent2">
                <a:lumMod val="75000"/>
              </a:schemeClr>
            </a:solidFill>
            <a:effectLst/>
            <a:latin typeface="+mj-ea"/>
            <a:ea typeface="+mj-ea"/>
            <a:cs typeface="+mn-cs"/>
          </a:endParaRPr>
        </a:p>
      </dgm:t>
    </dgm:pt>
    <dgm:pt modelId="{8024A220-4092-48DF-B0AF-25E29DE803B3}" type="parTrans" cxnId="{59FB3C97-0ED5-4F0C-85F3-216DBE42F12F}">
      <dgm:prSet/>
      <dgm:spPr/>
      <dgm:t>
        <a:bodyPr/>
        <a:lstStyle/>
        <a:p>
          <a:endParaRPr lang="zh-TW" altLang="en-US">
            <a:solidFill>
              <a:schemeClr val="accent2">
                <a:lumMod val="75000"/>
              </a:schemeClr>
            </a:solidFill>
          </a:endParaRPr>
        </a:p>
      </dgm:t>
    </dgm:pt>
    <dgm:pt modelId="{5C3F1FBE-5E4F-4FB5-8571-6571BDC8100B}" type="sibTrans" cxnId="{59FB3C97-0ED5-4F0C-85F3-216DBE42F12F}">
      <dgm:prSet/>
      <dgm:spPr/>
      <dgm:t>
        <a:bodyPr/>
        <a:lstStyle/>
        <a:p>
          <a:endParaRPr lang="zh-TW" altLang="en-US">
            <a:solidFill>
              <a:schemeClr val="accent2">
                <a:lumMod val="75000"/>
              </a:schemeClr>
            </a:solidFill>
          </a:endParaRPr>
        </a:p>
      </dgm:t>
    </dgm:pt>
    <dgm:pt modelId="{F2FC6C32-7F76-4C8B-BBFF-4E33727E8C1D}">
      <dgm:prSet/>
      <dgm:spPr/>
      <dgm:t>
        <a:bodyPr/>
        <a:lstStyle/>
        <a:p>
          <a:r>
            <a:rPr lang="en-US" altLang="zh-TW" b="1" cap="all" smtClean="0">
              <a:solidFill>
                <a:schemeClr val="accent2">
                  <a:lumMod val="75000"/>
                </a:schemeClr>
              </a:solidFill>
              <a:effectLst/>
              <a:latin typeface="+mj-ea"/>
              <a:ea typeface="+mj-ea"/>
              <a:cs typeface="+mn-cs"/>
            </a:rPr>
            <a:t>AUSTRIA</a:t>
          </a:r>
        </a:p>
      </dgm:t>
    </dgm:pt>
    <dgm:pt modelId="{218D037F-9BAF-4A8D-9845-30FD54035545}" type="parTrans" cxnId="{F7BE0F8A-4D77-409F-B18A-468A17C88EFB}">
      <dgm:prSet/>
      <dgm:spPr/>
      <dgm:t>
        <a:bodyPr/>
        <a:lstStyle/>
        <a:p>
          <a:endParaRPr lang="zh-TW" altLang="en-US">
            <a:solidFill>
              <a:schemeClr val="accent2">
                <a:lumMod val="75000"/>
              </a:schemeClr>
            </a:solidFill>
          </a:endParaRPr>
        </a:p>
      </dgm:t>
    </dgm:pt>
    <dgm:pt modelId="{D4B66F9C-B357-470E-8C6F-C962F89D4F2F}" type="sibTrans" cxnId="{F7BE0F8A-4D77-409F-B18A-468A17C88EFB}">
      <dgm:prSet/>
      <dgm:spPr/>
      <dgm:t>
        <a:bodyPr/>
        <a:lstStyle/>
        <a:p>
          <a:endParaRPr lang="zh-TW" altLang="en-US">
            <a:solidFill>
              <a:schemeClr val="accent2">
                <a:lumMod val="75000"/>
              </a:schemeClr>
            </a:solidFill>
          </a:endParaRPr>
        </a:p>
      </dgm:t>
    </dgm:pt>
    <dgm:pt modelId="{D31EC71C-4568-4916-8AD2-F9321AAD097A}">
      <dgm:prSet/>
      <dgm:spPr/>
      <dgm:t>
        <a:bodyPr/>
        <a:lstStyle/>
        <a:p>
          <a:r>
            <a:rPr lang="en-US" altLang="zh-TW" b="1" smtClean="0">
              <a:solidFill>
                <a:schemeClr val="accent2">
                  <a:lumMod val="75000"/>
                </a:schemeClr>
              </a:solidFill>
              <a:effectLst/>
              <a:latin typeface="+mj-ea"/>
              <a:ea typeface="+mj-ea"/>
              <a:cs typeface="+mn-cs"/>
            </a:rPr>
            <a:t>09 Jul</a:t>
          </a:r>
          <a:endParaRPr lang="zh-TW" altLang="zh-TW" smtClean="0">
            <a:solidFill>
              <a:schemeClr val="accent2">
                <a:lumMod val="75000"/>
              </a:schemeClr>
            </a:solidFill>
            <a:effectLst/>
            <a:latin typeface="+mj-ea"/>
            <a:ea typeface="+mj-ea"/>
            <a:cs typeface="+mn-cs"/>
          </a:endParaRPr>
        </a:p>
      </dgm:t>
    </dgm:pt>
    <dgm:pt modelId="{065C3474-F11A-4603-A92E-1109EEC1D92C}" type="parTrans" cxnId="{9658E15F-B6DC-4937-B8B7-AAAB94B4F8FB}">
      <dgm:prSet/>
      <dgm:spPr/>
      <dgm:t>
        <a:bodyPr/>
        <a:lstStyle/>
        <a:p>
          <a:endParaRPr lang="zh-TW" altLang="en-US">
            <a:solidFill>
              <a:schemeClr val="accent2">
                <a:lumMod val="75000"/>
              </a:schemeClr>
            </a:solidFill>
          </a:endParaRPr>
        </a:p>
      </dgm:t>
    </dgm:pt>
    <dgm:pt modelId="{B3BDE5E0-8175-4F7C-B4C4-523BE248A79D}" type="sibTrans" cxnId="{9658E15F-B6DC-4937-B8B7-AAAB94B4F8FB}">
      <dgm:prSet/>
      <dgm:spPr/>
      <dgm:t>
        <a:bodyPr/>
        <a:lstStyle/>
        <a:p>
          <a:endParaRPr lang="zh-TW" altLang="en-US">
            <a:solidFill>
              <a:schemeClr val="accent2">
                <a:lumMod val="75000"/>
              </a:schemeClr>
            </a:solidFill>
          </a:endParaRPr>
        </a:p>
      </dgm:t>
    </dgm:pt>
    <dgm:pt modelId="{8D76BE59-3923-44A9-B7E5-7A64741674C7}">
      <dgm:prSet/>
      <dgm:spPr>
        <a:blipFill rotWithShape="0">
          <a:blip xmlns:r="http://schemas.openxmlformats.org/officeDocument/2006/relationships" r:embed="rId5"/>
          <a:stretch>
            <a:fillRect/>
          </a:stretch>
        </a:blipFill>
      </dgm:spPr>
      <dgm:t>
        <a:bodyPr/>
        <a:lstStyle/>
        <a:p>
          <a:r>
            <a:rPr lang="en-US" altLang="zh-TW" b="1" cap="all" smtClean="0">
              <a:solidFill>
                <a:schemeClr val="accent2">
                  <a:lumMod val="75000"/>
                </a:schemeClr>
              </a:solidFill>
              <a:effectLst/>
              <a:latin typeface="+mj-ea"/>
              <a:ea typeface="+mj-ea"/>
              <a:cs typeface="+mn-cs"/>
            </a:rPr>
            <a:t>GREAT BRITAIN</a:t>
          </a:r>
        </a:p>
      </dgm:t>
    </dgm:pt>
    <dgm:pt modelId="{CDDE7F94-8821-4D2F-BD05-90963979F3D3}" type="parTrans" cxnId="{4ACEF777-91DB-4530-BE1E-8F7220D9A69E}">
      <dgm:prSet/>
      <dgm:spPr/>
      <dgm:t>
        <a:bodyPr/>
        <a:lstStyle/>
        <a:p>
          <a:endParaRPr lang="zh-TW" altLang="en-US">
            <a:solidFill>
              <a:schemeClr val="accent2">
                <a:lumMod val="75000"/>
              </a:schemeClr>
            </a:solidFill>
          </a:endParaRPr>
        </a:p>
      </dgm:t>
    </dgm:pt>
    <dgm:pt modelId="{02733FA5-2F9B-4B7E-B879-322C97DD46FD}" type="sibTrans" cxnId="{4ACEF777-91DB-4530-BE1E-8F7220D9A69E}">
      <dgm:prSet/>
      <dgm:spPr/>
      <dgm:t>
        <a:bodyPr/>
        <a:lstStyle/>
        <a:p>
          <a:endParaRPr lang="zh-TW" altLang="en-US">
            <a:solidFill>
              <a:schemeClr val="accent2">
                <a:lumMod val="75000"/>
              </a:schemeClr>
            </a:solidFill>
          </a:endParaRPr>
        </a:p>
      </dgm:t>
    </dgm:pt>
    <dgm:pt modelId="{ADAB961E-DCD7-47BD-996A-EB6371EDDE39}">
      <dgm:prSet/>
      <dgm:spPr/>
      <dgm:t>
        <a:bodyPr/>
        <a:lstStyle/>
        <a:p>
          <a:r>
            <a:rPr lang="en-US" altLang="zh-TW" b="1" smtClean="0">
              <a:solidFill>
                <a:schemeClr val="accent2">
                  <a:lumMod val="75000"/>
                </a:schemeClr>
              </a:solidFill>
              <a:effectLst/>
              <a:latin typeface="+mj-ea"/>
              <a:ea typeface="+mj-ea"/>
              <a:cs typeface="+mn-cs"/>
            </a:rPr>
            <a:t>16 Jul</a:t>
          </a:r>
          <a:endParaRPr lang="zh-TW" altLang="zh-TW" smtClean="0">
            <a:solidFill>
              <a:schemeClr val="accent2">
                <a:lumMod val="75000"/>
              </a:schemeClr>
            </a:solidFill>
            <a:effectLst/>
            <a:latin typeface="+mj-ea"/>
            <a:ea typeface="+mj-ea"/>
            <a:cs typeface="+mn-cs"/>
          </a:endParaRPr>
        </a:p>
      </dgm:t>
    </dgm:pt>
    <dgm:pt modelId="{2F4E5CD1-08CD-43B6-8994-6FB8DF95621B}" type="parTrans" cxnId="{0E4395CF-EFBA-48B1-BD63-9C071AA906E5}">
      <dgm:prSet/>
      <dgm:spPr/>
      <dgm:t>
        <a:bodyPr/>
        <a:lstStyle/>
        <a:p>
          <a:endParaRPr lang="zh-TW" altLang="en-US">
            <a:solidFill>
              <a:schemeClr val="accent2">
                <a:lumMod val="75000"/>
              </a:schemeClr>
            </a:solidFill>
          </a:endParaRPr>
        </a:p>
      </dgm:t>
    </dgm:pt>
    <dgm:pt modelId="{AFFF192D-E3FE-440C-8A88-162626A11C84}" type="sibTrans" cxnId="{0E4395CF-EFBA-48B1-BD63-9C071AA906E5}">
      <dgm:prSet/>
      <dgm:spPr/>
      <dgm:t>
        <a:bodyPr/>
        <a:lstStyle/>
        <a:p>
          <a:endParaRPr lang="zh-TW" altLang="en-US">
            <a:solidFill>
              <a:schemeClr val="accent2">
                <a:lumMod val="75000"/>
              </a:schemeClr>
            </a:solidFill>
          </a:endParaRPr>
        </a:p>
      </dgm:t>
    </dgm:pt>
    <dgm:pt modelId="{0967A3E1-BEDE-45FF-B8DA-E92B5D0B0ABF}">
      <dgm:prSet/>
      <dgm:spPr>
        <a:blipFill rotWithShape="0">
          <a:blip xmlns:r="http://schemas.openxmlformats.org/officeDocument/2006/relationships" r:embed="rId6"/>
          <a:stretch>
            <a:fillRect/>
          </a:stretch>
        </a:blipFill>
      </dgm:spPr>
      <dgm:t>
        <a:bodyPr/>
        <a:lstStyle/>
        <a:p>
          <a:r>
            <a:rPr lang="en-US" altLang="zh-TW" b="1" cap="all" smtClean="0">
              <a:solidFill>
                <a:schemeClr val="accent2">
                  <a:lumMod val="75000"/>
                </a:schemeClr>
              </a:solidFill>
              <a:effectLst/>
              <a:latin typeface="+mj-ea"/>
              <a:ea typeface="+mj-ea"/>
              <a:cs typeface="+mn-cs"/>
            </a:rPr>
            <a:t>HUNGARY</a:t>
          </a:r>
        </a:p>
      </dgm:t>
    </dgm:pt>
    <dgm:pt modelId="{4463E2FD-7172-4230-8E84-DBA3C6852470}" type="parTrans" cxnId="{D2AE2C7F-6096-4FA3-B722-D901EA199E6C}">
      <dgm:prSet/>
      <dgm:spPr/>
      <dgm:t>
        <a:bodyPr/>
        <a:lstStyle/>
        <a:p>
          <a:endParaRPr lang="zh-TW" altLang="en-US">
            <a:solidFill>
              <a:schemeClr val="accent2">
                <a:lumMod val="75000"/>
              </a:schemeClr>
            </a:solidFill>
          </a:endParaRPr>
        </a:p>
      </dgm:t>
    </dgm:pt>
    <dgm:pt modelId="{FF5B5F6B-A7E6-46ED-A444-BB34855AFD57}" type="sibTrans" cxnId="{D2AE2C7F-6096-4FA3-B722-D901EA199E6C}">
      <dgm:prSet/>
      <dgm:spPr/>
      <dgm:t>
        <a:bodyPr/>
        <a:lstStyle/>
        <a:p>
          <a:endParaRPr lang="zh-TW" altLang="en-US">
            <a:solidFill>
              <a:schemeClr val="accent2">
                <a:lumMod val="75000"/>
              </a:schemeClr>
            </a:solidFill>
          </a:endParaRPr>
        </a:p>
      </dgm:t>
    </dgm:pt>
    <dgm:pt modelId="{5879D186-1DFD-43EC-A3F5-D9669600E55E}">
      <dgm:prSet/>
      <dgm:spPr/>
      <dgm:t>
        <a:bodyPr/>
        <a:lstStyle/>
        <a:p>
          <a:r>
            <a:rPr lang="en-US" altLang="zh-TW" b="1" smtClean="0">
              <a:solidFill>
                <a:schemeClr val="accent2">
                  <a:lumMod val="75000"/>
                </a:schemeClr>
              </a:solidFill>
              <a:effectLst/>
              <a:latin typeface="+mj-ea"/>
              <a:ea typeface="+mj-ea"/>
              <a:cs typeface="+mn-cs"/>
            </a:rPr>
            <a:t>30 Jul</a:t>
          </a:r>
          <a:endParaRPr lang="zh-TW" altLang="zh-TW" smtClean="0">
            <a:solidFill>
              <a:schemeClr val="accent2">
                <a:lumMod val="75000"/>
              </a:schemeClr>
            </a:solidFill>
            <a:effectLst/>
            <a:latin typeface="+mj-ea"/>
            <a:ea typeface="+mj-ea"/>
            <a:cs typeface="+mn-cs"/>
          </a:endParaRPr>
        </a:p>
      </dgm:t>
    </dgm:pt>
    <dgm:pt modelId="{82A4B166-38C0-4CED-A540-C134B5097F06}" type="parTrans" cxnId="{6A468E2A-B21C-42BF-B981-DB8F17505CF9}">
      <dgm:prSet/>
      <dgm:spPr/>
      <dgm:t>
        <a:bodyPr/>
        <a:lstStyle/>
        <a:p>
          <a:endParaRPr lang="zh-TW" altLang="en-US">
            <a:solidFill>
              <a:schemeClr val="accent2">
                <a:lumMod val="75000"/>
              </a:schemeClr>
            </a:solidFill>
          </a:endParaRPr>
        </a:p>
      </dgm:t>
    </dgm:pt>
    <dgm:pt modelId="{0BA01214-2905-4215-AA17-8A034D3D7CFD}" type="sibTrans" cxnId="{6A468E2A-B21C-42BF-B981-DB8F17505CF9}">
      <dgm:prSet/>
      <dgm:spPr/>
      <dgm:t>
        <a:bodyPr/>
        <a:lstStyle/>
        <a:p>
          <a:endParaRPr lang="zh-TW" altLang="en-US">
            <a:solidFill>
              <a:schemeClr val="accent2">
                <a:lumMod val="75000"/>
              </a:schemeClr>
            </a:solidFill>
          </a:endParaRPr>
        </a:p>
      </dgm:t>
    </dgm:pt>
    <dgm:pt modelId="{59F3A584-F13E-4F5B-85CE-EBF3613B34CF}">
      <dgm:prSet/>
      <dgm:spPr>
        <a:blipFill rotWithShape="0">
          <a:blip xmlns:r="http://schemas.openxmlformats.org/officeDocument/2006/relationships" r:embed="rId7"/>
          <a:stretch>
            <a:fillRect/>
          </a:stretch>
        </a:blipFill>
      </dgm:spPr>
      <dgm:t>
        <a:bodyPr/>
        <a:lstStyle/>
        <a:p>
          <a:r>
            <a:rPr lang="en-US" altLang="zh-TW" b="1" cap="all" smtClean="0">
              <a:solidFill>
                <a:schemeClr val="accent2">
                  <a:lumMod val="75000"/>
                </a:schemeClr>
              </a:solidFill>
              <a:effectLst/>
              <a:latin typeface="+mj-ea"/>
              <a:ea typeface="+mj-ea"/>
              <a:cs typeface="+mn-cs"/>
            </a:rPr>
            <a:t>BELGIUM</a:t>
          </a:r>
        </a:p>
      </dgm:t>
    </dgm:pt>
    <dgm:pt modelId="{4B36283C-8D20-4318-89F3-B4422E44DBBD}" type="parTrans" cxnId="{5880CF77-DD4D-479A-BC20-859670E101E7}">
      <dgm:prSet/>
      <dgm:spPr/>
      <dgm:t>
        <a:bodyPr/>
        <a:lstStyle/>
        <a:p>
          <a:endParaRPr lang="zh-TW" altLang="en-US">
            <a:solidFill>
              <a:schemeClr val="accent2">
                <a:lumMod val="75000"/>
              </a:schemeClr>
            </a:solidFill>
          </a:endParaRPr>
        </a:p>
      </dgm:t>
    </dgm:pt>
    <dgm:pt modelId="{3E9CCE84-CC1E-4851-A58E-7EB2BE70109A}" type="sibTrans" cxnId="{5880CF77-DD4D-479A-BC20-859670E101E7}">
      <dgm:prSet/>
      <dgm:spPr/>
      <dgm:t>
        <a:bodyPr/>
        <a:lstStyle/>
        <a:p>
          <a:endParaRPr lang="zh-TW" altLang="en-US">
            <a:solidFill>
              <a:schemeClr val="accent2">
                <a:lumMod val="75000"/>
              </a:schemeClr>
            </a:solidFill>
          </a:endParaRPr>
        </a:p>
      </dgm:t>
    </dgm:pt>
    <dgm:pt modelId="{66B9B0C7-1D59-481E-833F-5ADA2F453C51}">
      <dgm:prSet/>
      <dgm:spPr/>
      <dgm:t>
        <a:bodyPr/>
        <a:lstStyle/>
        <a:p>
          <a:r>
            <a:rPr lang="en-US" altLang="zh-TW" b="1" smtClean="0">
              <a:solidFill>
                <a:schemeClr val="accent2">
                  <a:lumMod val="75000"/>
                </a:schemeClr>
              </a:solidFill>
              <a:effectLst/>
              <a:latin typeface="+mj-ea"/>
              <a:ea typeface="+mj-ea"/>
              <a:cs typeface="+mn-cs"/>
            </a:rPr>
            <a:t>27 Aug</a:t>
          </a:r>
          <a:endParaRPr lang="zh-TW" altLang="zh-TW" smtClean="0">
            <a:solidFill>
              <a:schemeClr val="accent2">
                <a:lumMod val="75000"/>
              </a:schemeClr>
            </a:solidFill>
            <a:effectLst/>
            <a:latin typeface="+mj-ea"/>
            <a:ea typeface="+mj-ea"/>
            <a:cs typeface="+mn-cs"/>
          </a:endParaRPr>
        </a:p>
      </dgm:t>
    </dgm:pt>
    <dgm:pt modelId="{39E0A73A-5291-4295-AC09-C6F1395957FD}" type="parTrans" cxnId="{633B505E-BD52-44FE-B4EA-0BE0F5EFDC26}">
      <dgm:prSet/>
      <dgm:spPr/>
      <dgm:t>
        <a:bodyPr/>
        <a:lstStyle/>
        <a:p>
          <a:endParaRPr lang="zh-TW" altLang="en-US">
            <a:solidFill>
              <a:schemeClr val="accent2">
                <a:lumMod val="75000"/>
              </a:schemeClr>
            </a:solidFill>
          </a:endParaRPr>
        </a:p>
      </dgm:t>
    </dgm:pt>
    <dgm:pt modelId="{8D3C051D-E559-4C4C-9732-3634572AC00F}" type="sibTrans" cxnId="{633B505E-BD52-44FE-B4EA-0BE0F5EFDC26}">
      <dgm:prSet/>
      <dgm:spPr/>
      <dgm:t>
        <a:bodyPr/>
        <a:lstStyle/>
        <a:p>
          <a:endParaRPr lang="zh-TW" altLang="en-US">
            <a:solidFill>
              <a:schemeClr val="accent2">
                <a:lumMod val="75000"/>
              </a:schemeClr>
            </a:solidFill>
          </a:endParaRPr>
        </a:p>
      </dgm:t>
    </dgm:pt>
    <dgm:pt modelId="{5E924A03-CB49-4513-AE71-AA0ABCA0F34C}">
      <dgm:prSet/>
      <dgm:spPr>
        <a:blipFill rotWithShape="0">
          <a:blip xmlns:r="http://schemas.openxmlformats.org/officeDocument/2006/relationships" r:embed="rId8"/>
          <a:stretch>
            <a:fillRect/>
          </a:stretch>
        </a:blipFill>
      </dgm:spPr>
      <dgm:t>
        <a:bodyPr/>
        <a:lstStyle/>
        <a:p>
          <a:r>
            <a:rPr lang="en-US" altLang="zh-TW" b="1" cap="all" smtClean="0">
              <a:solidFill>
                <a:schemeClr val="accent2">
                  <a:lumMod val="75000"/>
                </a:schemeClr>
              </a:solidFill>
              <a:effectLst/>
              <a:latin typeface="+mj-ea"/>
              <a:ea typeface="+mj-ea"/>
              <a:cs typeface="+mn-cs"/>
            </a:rPr>
            <a:t>ITALY</a:t>
          </a:r>
        </a:p>
      </dgm:t>
    </dgm:pt>
    <dgm:pt modelId="{79386DAA-FDBB-4539-80B6-2073DE1E46A8}" type="parTrans" cxnId="{978A7D38-5EF3-42E7-A8FD-D6E0289A70F3}">
      <dgm:prSet/>
      <dgm:spPr/>
      <dgm:t>
        <a:bodyPr/>
        <a:lstStyle/>
        <a:p>
          <a:endParaRPr lang="zh-TW" altLang="en-US">
            <a:solidFill>
              <a:schemeClr val="accent2">
                <a:lumMod val="75000"/>
              </a:schemeClr>
            </a:solidFill>
          </a:endParaRPr>
        </a:p>
      </dgm:t>
    </dgm:pt>
    <dgm:pt modelId="{D84BF507-B013-4CBC-BF1D-BC03690EA2D1}" type="sibTrans" cxnId="{978A7D38-5EF3-42E7-A8FD-D6E0289A70F3}">
      <dgm:prSet/>
      <dgm:spPr/>
      <dgm:t>
        <a:bodyPr/>
        <a:lstStyle/>
        <a:p>
          <a:endParaRPr lang="zh-TW" altLang="en-US">
            <a:solidFill>
              <a:schemeClr val="accent2">
                <a:lumMod val="75000"/>
              </a:schemeClr>
            </a:solidFill>
          </a:endParaRPr>
        </a:p>
      </dgm:t>
    </dgm:pt>
    <dgm:pt modelId="{16A633DC-1C44-4BA6-96B4-01AEF06DE1E3}">
      <dgm:prSet/>
      <dgm:spPr/>
      <dgm:t>
        <a:bodyPr/>
        <a:lstStyle/>
        <a:p>
          <a:r>
            <a:rPr lang="en-US" altLang="zh-TW" b="1" smtClean="0">
              <a:solidFill>
                <a:schemeClr val="accent2">
                  <a:lumMod val="75000"/>
                </a:schemeClr>
              </a:solidFill>
              <a:effectLst/>
              <a:latin typeface="+mj-ea"/>
              <a:ea typeface="+mj-ea"/>
              <a:cs typeface="+mn-cs"/>
            </a:rPr>
            <a:t>03 Sep</a:t>
          </a:r>
          <a:endParaRPr lang="zh-TW" altLang="zh-TW" smtClean="0">
            <a:solidFill>
              <a:schemeClr val="accent2">
                <a:lumMod val="75000"/>
              </a:schemeClr>
            </a:solidFill>
            <a:effectLst/>
            <a:latin typeface="+mj-ea"/>
            <a:ea typeface="+mj-ea"/>
            <a:cs typeface="+mn-cs"/>
          </a:endParaRPr>
        </a:p>
      </dgm:t>
    </dgm:pt>
    <dgm:pt modelId="{672A895A-C23A-488E-A267-0D5FFC7E1489}" type="parTrans" cxnId="{9560017F-CFDB-41A4-83AA-C61D9F22EDF4}">
      <dgm:prSet/>
      <dgm:spPr/>
      <dgm:t>
        <a:bodyPr/>
        <a:lstStyle/>
        <a:p>
          <a:endParaRPr lang="zh-TW" altLang="en-US">
            <a:solidFill>
              <a:schemeClr val="accent2">
                <a:lumMod val="75000"/>
              </a:schemeClr>
            </a:solidFill>
          </a:endParaRPr>
        </a:p>
      </dgm:t>
    </dgm:pt>
    <dgm:pt modelId="{CAC1190D-64CE-4350-9A4D-8E5213C69D7E}" type="sibTrans" cxnId="{9560017F-CFDB-41A4-83AA-C61D9F22EDF4}">
      <dgm:prSet/>
      <dgm:spPr/>
      <dgm:t>
        <a:bodyPr/>
        <a:lstStyle/>
        <a:p>
          <a:endParaRPr lang="zh-TW" altLang="en-US">
            <a:solidFill>
              <a:schemeClr val="accent2">
                <a:lumMod val="75000"/>
              </a:schemeClr>
            </a:solidFill>
          </a:endParaRPr>
        </a:p>
      </dgm:t>
    </dgm:pt>
    <dgm:pt modelId="{97065411-89CE-4E3A-8B82-70FACD0F8BF3}">
      <dgm:prSet/>
      <dgm:spPr>
        <a:blipFill rotWithShape="0">
          <a:blip xmlns:r="http://schemas.openxmlformats.org/officeDocument/2006/relationships" r:embed="rId9"/>
          <a:stretch>
            <a:fillRect/>
          </a:stretch>
        </a:blipFill>
      </dgm:spPr>
      <dgm:t>
        <a:bodyPr/>
        <a:lstStyle/>
        <a:p>
          <a:r>
            <a:rPr lang="en-US" altLang="zh-TW" b="1" cap="all" smtClean="0">
              <a:solidFill>
                <a:schemeClr val="accent2">
                  <a:lumMod val="75000"/>
                </a:schemeClr>
              </a:solidFill>
              <a:effectLst/>
              <a:latin typeface="+mj-ea"/>
              <a:ea typeface="+mj-ea"/>
              <a:cs typeface="+mn-cs"/>
            </a:rPr>
            <a:t>SINGAPORE</a:t>
          </a:r>
        </a:p>
      </dgm:t>
    </dgm:pt>
    <dgm:pt modelId="{CC546887-30EA-438B-962F-EC226D89B88E}" type="parTrans" cxnId="{E85FBA1B-EB08-4C68-93EA-4D5C3E496453}">
      <dgm:prSet/>
      <dgm:spPr/>
      <dgm:t>
        <a:bodyPr/>
        <a:lstStyle/>
        <a:p>
          <a:endParaRPr lang="zh-TW" altLang="en-US">
            <a:solidFill>
              <a:schemeClr val="accent2">
                <a:lumMod val="75000"/>
              </a:schemeClr>
            </a:solidFill>
          </a:endParaRPr>
        </a:p>
      </dgm:t>
    </dgm:pt>
    <dgm:pt modelId="{BC3C2D18-75A1-4A4A-AEA9-5ECCD9EFCA61}" type="sibTrans" cxnId="{E85FBA1B-EB08-4C68-93EA-4D5C3E496453}">
      <dgm:prSet/>
      <dgm:spPr/>
      <dgm:t>
        <a:bodyPr/>
        <a:lstStyle/>
        <a:p>
          <a:endParaRPr lang="zh-TW" altLang="en-US">
            <a:solidFill>
              <a:schemeClr val="accent2">
                <a:lumMod val="75000"/>
              </a:schemeClr>
            </a:solidFill>
          </a:endParaRPr>
        </a:p>
      </dgm:t>
    </dgm:pt>
    <dgm:pt modelId="{B5DE2B21-94C7-4D83-A099-9BD37A2EF0F5}">
      <dgm:prSet/>
      <dgm:spPr/>
      <dgm:t>
        <a:bodyPr/>
        <a:lstStyle/>
        <a:p>
          <a:r>
            <a:rPr lang="en-US" altLang="zh-TW" b="1" smtClean="0">
              <a:solidFill>
                <a:schemeClr val="accent2">
                  <a:lumMod val="75000"/>
                </a:schemeClr>
              </a:solidFill>
              <a:effectLst/>
              <a:latin typeface="+mj-ea"/>
              <a:ea typeface="+mj-ea"/>
              <a:cs typeface="+mn-cs"/>
            </a:rPr>
            <a:t>17 Sep</a:t>
          </a:r>
          <a:endParaRPr lang="zh-TW" altLang="zh-TW" smtClean="0">
            <a:solidFill>
              <a:schemeClr val="accent2">
                <a:lumMod val="75000"/>
              </a:schemeClr>
            </a:solidFill>
            <a:effectLst/>
            <a:latin typeface="+mj-ea"/>
            <a:ea typeface="+mj-ea"/>
            <a:cs typeface="+mn-cs"/>
          </a:endParaRPr>
        </a:p>
      </dgm:t>
    </dgm:pt>
    <dgm:pt modelId="{9FF4A6AB-514F-4D1A-94DD-0F80317942C3}" type="parTrans" cxnId="{21D5F933-4DDA-4B5A-AFF6-0394C6153C26}">
      <dgm:prSet/>
      <dgm:spPr/>
      <dgm:t>
        <a:bodyPr/>
        <a:lstStyle/>
        <a:p>
          <a:endParaRPr lang="zh-TW" altLang="en-US">
            <a:solidFill>
              <a:schemeClr val="accent2">
                <a:lumMod val="75000"/>
              </a:schemeClr>
            </a:solidFill>
          </a:endParaRPr>
        </a:p>
      </dgm:t>
    </dgm:pt>
    <dgm:pt modelId="{2FB9E4AB-1564-45A2-812E-DFEE4F967EE5}" type="sibTrans" cxnId="{21D5F933-4DDA-4B5A-AFF6-0394C6153C26}">
      <dgm:prSet/>
      <dgm:spPr/>
      <dgm:t>
        <a:bodyPr/>
        <a:lstStyle/>
        <a:p>
          <a:endParaRPr lang="zh-TW" altLang="en-US">
            <a:solidFill>
              <a:schemeClr val="accent2">
                <a:lumMod val="75000"/>
              </a:schemeClr>
            </a:solidFill>
          </a:endParaRPr>
        </a:p>
      </dgm:t>
    </dgm:pt>
    <dgm:pt modelId="{6FA460EE-5C06-42AC-B378-E946F1F136E4}">
      <dgm:prSet/>
      <dgm:spPr/>
      <dgm:t>
        <a:bodyPr/>
        <a:lstStyle/>
        <a:p>
          <a:r>
            <a:rPr lang="en-US" altLang="zh-TW" b="1" cap="all" smtClean="0">
              <a:solidFill>
                <a:schemeClr val="accent2">
                  <a:lumMod val="75000"/>
                </a:schemeClr>
              </a:solidFill>
              <a:effectLst/>
              <a:latin typeface="+mj-ea"/>
              <a:ea typeface="+mj-ea"/>
              <a:cs typeface="+mn-cs"/>
            </a:rPr>
            <a:t>MALAYSIA</a:t>
          </a:r>
        </a:p>
      </dgm:t>
    </dgm:pt>
    <dgm:pt modelId="{71329EEB-42E2-4DCC-B7AF-F78E501F5329}" type="parTrans" cxnId="{2E9F0D69-7FE8-4901-AAF1-DCAC983C4D7E}">
      <dgm:prSet/>
      <dgm:spPr/>
      <dgm:t>
        <a:bodyPr/>
        <a:lstStyle/>
        <a:p>
          <a:endParaRPr lang="zh-TW" altLang="en-US">
            <a:solidFill>
              <a:schemeClr val="accent2">
                <a:lumMod val="75000"/>
              </a:schemeClr>
            </a:solidFill>
          </a:endParaRPr>
        </a:p>
      </dgm:t>
    </dgm:pt>
    <dgm:pt modelId="{F5A61CFA-3DEB-4C37-972E-F8E4C6215302}" type="sibTrans" cxnId="{2E9F0D69-7FE8-4901-AAF1-DCAC983C4D7E}">
      <dgm:prSet/>
      <dgm:spPr/>
      <dgm:t>
        <a:bodyPr/>
        <a:lstStyle/>
        <a:p>
          <a:endParaRPr lang="zh-TW" altLang="en-US">
            <a:solidFill>
              <a:schemeClr val="accent2">
                <a:lumMod val="75000"/>
              </a:schemeClr>
            </a:solidFill>
          </a:endParaRPr>
        </a:p>
      </dgm:t>
    </dgm:pt>
    <dgm:pt modelId="{22CB4181-E48C-4E16-8E9F-30DC33BF9C8C}">
      <dgm:prSet/>
      <dgm:spPr/>
      <dgm:t>
        <a:bodyPr/>
        <a:lstStyle/>
        <a:p>
          <a:r>
            <a:rPr lang="en-US" altLang="zh-TW" b="1" smtClean="0">
              <a:solidFill>
                <a:schemeClr val="accent2">
                  <a:lumMod val="75000"/>
                </a:schemeClr>
              </a:solidFill>
              <a:effectLst/>
              <a:latin typeface="+mj-ea"/>
              <a:ea typeface="+mj-ea"/>
              <a:cs typeface="+mn-cs"/>
            </a:rPr>
            <a:t>01 Oct</a:t>
          </a:r>
          <a:endParaRPr lang="zh-TW" altLang="zh-TW" smtClean="0">
            <a:solidFill>
              <a:schemeClr val="accent2">
                <a:lumMod val="75000"/>
              </a:schemeClr>
            </a:solidFill>
            <a:effectLst/>
            <a:latin typeface="+mj-ea"/>
            <a:ea typeface="+mj-ea"/>
            <a:cs typeface="+mn-cs"/>
          </a:endParaRPr>
        </a:p>
      </dgm:t>
    </dgm:pt>
    <dgm:pt modelId="{947A6BC8-ABED-4A59-A735-7D2C9B98218B}" type="parTrans" cxnId="{9555B2D4-D40A-48EC-ADB1-DD4513DF57BB}">
      <dgm:prSet/>
      <dgm:spPr/>
      <dgm:t>
        <a:bodyPr/>
        <a:lstStyle/>
        <a:p>
          <a:endParaRPr lang="zh-TW" altLang="en-US">
            <a:solidFill>
              <a:schemeClr val="accent2">
                <a:lumMod val="75000"/>
              </a:schemeClr>
            </a:solidFill>
          </a:endParaRPr>
        </a:p>
      </dgm:t>
    </dgm:pt>
    <dgm:pt modelId="{2E951CB0-CBEE-47F1-A6BC-369B369F817F}" type="sibTrans" cxnId="{9555B2D4-D40A-48EC-ADB1-DD4513DF57BB}">
      <dgm:prSet/>
      <dgm:spPr/>
      <dgm:t>
        <a:bodyPr/>
        <a:lstStyle/>
        <a:p>
          <a:endParaRPr lang="zh-TW" altLang="en-US">
            <a:solidFill>
              <a:schemeClr val="accent2">
                <a:lumMod val="75000"/>
              </a:schemeClr>
            </a:solidFill>
          </a:endParaRPr>
        </a:p>
      </dgm:t>
    </dgm:pt>
    <dgm:pt modelId="{39AC3210-4454-47AA-A2AB-3D500A279FBE}">
      <dgm:prSet/>
      <dgm:spPr/>
      <dgm:t>
        <a:bodyPr/>
        <a:lstStyle/>
        <a:p>
          <a:r>
            <a:rPr lang="en-US" altLang="zh-TW" b="1" cap="all" smtClean="0">
              <a:solidFill>
                <a:schemeClr val="accent2">
                  <a:lumMod val="75000"/>
                </a:schemeClr>
              </a:solidFill>
              <a:effectLst/>
              <a:latin typeface="+mj-ea"/>
              <a:ea typeface="+mj-ea"/>
              <a:cs typeface="+mn-cs"/>
            </a:rPr>
            <a:t>JAPAN</a:t>
          </a:r>
        </a:p>
      </dgm:t>
    </dgm:pt>
    <dgm:pt modelId="{5AE3644B-E3FA-45A2-B01A-6F4356408C06}" type="parTrans" cxnId="{CE5F4E48-FF79-4349-AD48-2173F4865EA5}">
      <dgm:prSet/>
      <dgm:spPr/>
      <dgm:t>
        <a:bodyPr/>
        <a:lstStyle/>
        <a:p>
          <a:endParaRPr lang="zh-TW" altLang="en-US">
            <a:solidFill>
              <a:schemeClr val="accent2">
                <a:lumMod val="75000"/>
              </a:schemeClr>
            </a:solidFill>
          </a:endParaRPr>
        </a:p>
      </dgm:t>
    </dgm:pt>
    <dgm:pt modelId="{337CFE16-D791-4191-AF09-AF892E355A30}" type="sibTrans" cxnId="{CE5F4E48-FF79-4349-AD48-2173F4865EA5}">
      <dgm:prSet/>
      <dgm:spPr/>
      <dgm:t>
        <a:bodyPr/>
        <a:lstStyle/>
        <a:p>
          <a:endParaRPr lang="zh-TW" altLang="en-US">
            <a:solidFill>
              <a:schemeClr val="accent2">
                <a:lumMod val="75000"/>
              </a:schemeClr>
            </a:solidFill>
          </a:endParaRPr>
        </a:p>
      </dgm:t>
    </dgm:pt>
    <dgm:pt modelId="{2ED45C5C-19B3-4C15-9B51-6F61986CAED1}">
      <dgm:prSet/>
      <dgm:spPr/>
      <dgm:t>
        <a:bodyPr/>
        <a:lstStyle/>
        <a:p>
          <a:r>
            <a:rPr lang="en-US" altLang="zh-TW" b="1" smtClean="0">
              <a:solidFill>
                <a:schemeClr val="accent2">
                  <a:lumMod val="75000"/>
                </a:schemeClr>
              </a:solidFill>
              <a:effectLst/>
              <a:latin typeface="+mj-ea"/>
              <a:ea typeface="+mj-ea"/>
              <a:cs typeface="+mn-cs"/>
            </a:rPr>
            <a:t>08 Oct</a:t>
          </a:r>
          <a:endParaRPr lang="zh-TW" altLang="zh-TW" smtClean="0">
            <a:solidFill>
              <a:schemeClr val="accent2">
                <a:lumMod val="75000"/>
              </a:schemeClr>
            </a:solidFill>
            <a:effectLst/>
            <a:latin typeface="+mj-ea"/>
            <a:ea typeface="+mj-ea"/>
            <a:cs typeface="+mn-cs"/>
          </a:endParaRPr>
        </a:p>
      </dgm:t>
    </dgm:pt>
    <dgm:pt modelId="{76AF72CC-91B9-45DB-814D-DDDB1E8DD52F}" type="parTrans" cxnId="{2FBDE587-D32E-43F7-99B8-4EC739F73B9F}">
      <dgm:prSet/>
      <dgm:spPr/>
      <dgm:t>
        <a:bodyPr/>
        <a:lstStyle/>
        <a:p>
          <a:endParaRPr lang="zh-TW" altLang="en-US">
            <a:solidFill>
              <a:schemeClr val="accent2">
                <a:lumMod val="75000"/>
              </a:schemeClr>
            </a:solidFill>
          </a:endParaRPr>
        </a:p>
      </dgm:t>
    </dgm:pt>
    <dgm:pt modelId="{BA4DD9FD-BDB9-491D-A82E-11335461B4C5}" type="sibTrans" cxnId="{2FBDE587-D32E-43F7-99B8-4EC739F73B9F}">
      <dgm:prSet/>
      <dgm:spPr/>
      <dgm:t>
        <a:bodyPr/>
        <a:lstStyle/>
        <a:p>
          <a:endParaRPr lang="zh-TW" altLang="en-US">
            <a:solidFill>
              <a:schemeClr val="accent2">
                <a:lumMod val="75000"/>
              </a:schemeClr>
            </a:solidFill>
          </a:endParaRPr>
        </a:p>
      </dgm:t>
    </dgm:pt>
    <dgm:pt modelId="{434FCB23-B17D-4927-9B31-CC2ED0716633}">
      <dgm:prSet/>
      <dgm:spPr/>
      <dgm:t>
        <a:bodyPr/>
        <a:lstStyle/>
        <a:p>
          <a:r>
            <a:rPr lang="en-US" altLang="zh-TW" b="1" cap="all" smtClean="0">
              <a:solidFill>
                <a:schemeClr val="accent2">
                  <a:lumMod val="75000"/>
                </a:schemeClr>
              </a:solidFill>
              <a:effectLst/>
              <a:latin typeface="+mj-ea"/>
              <a:ea typeface="+mj-ea"/>
              <a:cs typeface="+mn-cs"/>
            </a:rPr>
            <a:t>UNITED STATES</a:t>
          </a:r>
        </a:p>
      </dgm:t>
    </dgm:pt>
    <dgm:pt modelId="{C21A8E58-E916-4D1C-8B3A-201AE155893A}" type="parTrans" cxnId="{8EC92E9E-5FD4-4DE6-92AF-FC493B32B4C4}">
      <dgm:prSet/>
      <dgm:spPr/>
      <dgm:t>
        <a:bodyPr/>
        <a:lstStyle/>
        <a:p>
          <a:endParaRPr lang="zh-TW" altLang="en-US">
            <a:solidFill>
              <a:schemeClr val="accent2">
                <a:lumMod val="75000"/>
              </a:schemeClr>
            </a:solidFill>
          </a:endParaRPr>
        </a:p>
      </dgm:t>
    </dgm:pt>
    <dgm:pt modelId="{9450267B-23D0-41CC-B58D-459ED3E45DEB}" type="sibTrans" cxnId="{8EC92E9E-5FD4-4DE6-92AF-FC493B32B4C4}">
      <dgm:prSet/>
      <dgm:spPr/>
      <dgm:t>
        <a:bodyPr/>
        <a:lstStyle/>
        <a:p>
          <a:endParaRPr lang="zh-TW" altLang="en-US">
            <a:solidFill>
              <a:schemeClr val="accent2">
                <a:lumMod val="75000"/>
              </a:schemeClr>
            </a:solidFill>
          </a:endParaRPr>
        </a:p>
      </dgm:t>
    </dgm:pt>
    <dgm:pt modelId="{8C7C0A96-53F5-4489-B2D4-28A7AC33E210}">
      <dgm:prSet/>
      <dgm:spPr/>
      <dgm:t>
        <a:bodyPr/>
        <a:lstStyle/>
        <a:p>
          <a:r>
            <a:rPr lang="en-US" altLang="zh-TW" b="1" smtClean="0">
              <a:solidFill>
                <a:schemeClr val="accent2">
                  <a:lumMod val="75000"/>
                </a:schemeClr>
              </a:solidFill>
              <a:effectLst/>
              <a:latin typeface="+mj-ea"/>
              <a:ea typeface="+mj-ea"/>
              <a:cs typeface="+mn-cs"/>
            </a:rPr>
            <a:t>22 Oct</a:t>
          </a:r>
          <a:endParaRPr lang="zh-TW" altLang="zh-TW" smtClean="0">
            <a:solidFill>
              <a:schemeClr val="accent2">
                <a:lumMod val="75000"/>
              </a:schemeClr>
            </a:solidFill>
            <a:effectLst/>
            <a:latin typeface="+mj-ea"/>
            <a:ea typeface="+mj-ea"/>
            <a:cs typeface="+mn-cs"/>
          </a:endParaRPr>
        </a:p>
      </dgm:t>
    </dgm:pt>
    <dgm:pt modelId="{9A9FEA16-241D-4744-8791-C68B38C07AA0}" type="parTrans" cxnId="{CE054C2D-325F-41BC-9A46-D06407FD66F5}">
      <dgm:prSet/>
      <dgm:spPr/>
      <dgm:t>
        <a:bodyPr/>
        <a:lstStyle/>
        <a:p>
          <a:endParaRPr lang="zh-TW" altLang="en-US">
            <a:solidFill>
              <a:schemeClr val="accent2">
                <a:lumMod val="75000"/>
              </a:schemeClr>
            </a:solidFill>
          </a:endParaRPr>
        </a:p>
      </dgm:t>
    </dgm:pt>
    <dgm:pt modelId="{A312CB4F-8E63-492B-85DD-9893B67E9B35}" type="sibTrans" cxnId="{CE054C2D-325F-41BC-9A46-D06407FD66F5}">
      <dgm:prSet/>
      <dgm:spPr/>
      <dgm:t>
        <a:bodyPr/>
        <a:lstStyle/>
        <a:p>
          <a:endParaRPr lang="zh-TW" altLang="en-US">
            <a:solidFill>
              <a:schemeClr val="accent2">
                <a:lumMod val="75000"/>
              </a:schemeClr>
            </a:solidFill>
          </a:endParaRPr>
        </a:p>
      </dgm:t>
    </dgm:pt>
    <dgm:pt modelId="{EAA8F17C-EF5A-4DB7-B358-A1844029AEC6}">
      <dgm:prSet/>
      <dgm:spPr>
        <a:blipFill rotWithShape="0">
          <a:blip xmlns:r="http://schemas.openxmlformats.org/officeDocument/2006/relationships" r:embed="rId10"/>
          <a:stretch>
            <a:fillRect/>
          </a:stretch>
        </a:blipFill>
      </dgm:spPr>
      <dgm:t>
        <a:bodyPr/>
        <a:lstStyle/>
        <a:p>
          <a:r>
            <a:rPr lang="en-US" altLang="zh-TW" b="1" cap="all" smtClean="0">
              <a:solidFill>
                <a:schemeClr val="accent2">
                  <a:lumMod val="75000"/>
                </a:schemeClr>
              </a:solidFill>
              <a:effectLst/>
              <a:latin typeface="+mj-ea"/>
              <a:ea typeface="+mj-ea"/>
              <a:cs typeface="+mn-cs"/>
            </a:rPr>
            <a:t>MEXICO</a:t>
          </a:r>
        </a:p>
      </dgm:t>
    </dgm:pt>
    <dgm:pt modelId="{AB214937-C1E2-4B89-9284-0A184BD575E2}" type="parTrans" cxnId="{56EECAC7-A713-4FE5-8D18-1F4B798D973B}">
      <dgm:prSet/>
      <dgm:spPr/>
      <dgm:t>
        <a:bodyPr/>
        <a:lstStyle/>
        <a:p>
          <a:endParaRPr lang="zh-TW" altLang="en-US">
            <a:solidFill>
              <a:schemeClr val="accent2">
                <a:lumMod val="75000"/>
              </a:schemeClr>
            </a:solidFill>
          </a:endParaRPr>
        </a:p>
      </dgm:t>
    </dgm:pt>
    <dgm:pt modelId="{0CBF6038-0989-4AD3-83AF-806939B806DB}" type="sibTrans" cxnId="{56EECAC7-A713-4FE5-8D18-1F4B798D973B}">
      <dgm:prSet/>
      <dgm:spPr/>
      <dgm:t>
        <a:bodyPr/>
        <a:lstStyle/>
        <a:p>
          <a:endParaRPr lang="zh-TW" altLang="en-US">
            <a:solidFill>
              <a:schemeClr val="accent2">
                <a:lumMod val="75000"/>
              </a:schemeClr>
            </a:solidFill>
          </a:endParaRPr>
        </a:p>
      </dgm:t>
    </dgm:pt>
    <dgm:pt modelId="{EB17E8E6-3781-4609-8F1B-AFAC43697B28}">
      <dgm:prSet/>
      <dgm:spPr/>
      <dgm:t>
        <a:bodyPr/>
        <a:lstStyle/>
        <a:p>
          <a:r>
            <a:rPr lang="en-US" altLang="zh-TW" b="1" smtClean="0">
              <a:solidFill>
                <a:schemeClr val="accent2">
                  <a:lumMod val="75000"/>
                </a:schemeClr>
              </a:solidFill>
              <a:effectLst/>
              <a:latin typeface="+mj-ea"/>
              <a:ea typeface="+mj-ea"/>
              <a:cs typeface="+mn-cs"/>
            </a:rPr>
            <a:t>29 Oct</a:t>
          </a:r>
          <a:endParaRPr lang="zh-TW" altLang="zh-TW" smtClean="0">
            <a:solidFill>
              <a:schemeClr val="accent2">
                <a:lumMod val="75000"/>
              </a:schemeClr>
            </a:solidFill>
            <a:effectLst/>
            <a:latin typeface="+mj-ea"/>
            <a:ea typeface="+mj-ea"/>
            <a:cs typeface="+mn-cs"/>
          </a:endParaRPr>
        </a:p>
      </dgm:t>
    </dgm:pt>
    <dgm:pt modelId="{0EA315C2-AE97-474A-80CE-776A5170AD81}" type="parTrans" cxnId="{7228C3FC-EC2E-4C13-BDCF-A2BC685DFEF8}">
      <dgm:prSet/>
      <dgm:spPr/>
      <dgm:t>
        <a:bodyPr/>
        <a:lstStyle/>
        <a:p>
          <a:endParaRPr lang="zh-TW" altLang="en-US">
            <a:solidFill>
              <a:schemeClr val="accent2">
                <a:lumMod val="75000"/>
              </a:schemeClr>
            </a:solidFill>
          </a:endParaRPr>
        </a:p>
      </dgm:t>
    </dgm:pt>
    <dgm:pt modelId="{AE3EEC76-CA68-45AC-9E13-6639F861A3FD}" type="sibTrans" cxnId="{7228C3FC-EC2E-4C13-BDCF-A2BC685DFEF8}">
      <dgm:prSet/>
      <dgm:spPr/>
      <dgm:t>
        <a:bodyPr/>
        <a:lstStyle/>
        <a:p>
          <a:endParaRPr lang="zh-TW" altLang="en-US">
            <a:solidFill>
              <a:schemeClr val="accent2">
                <a:lumMod val="75000"/>
              </a:schemeClr>
            </a:solidFill>
          </a:endParaRPr>
        </a:p>
      </dgm:t>
    </dgm:pt>
    <dgm:pt modelId="{B943FBBD-0CE0-419F-95A3-670A09373DB3}">
      <dgm:prSet/>
      <dgm:spPr>
        <a:blipFill rotWithShape="0">
          <a:blip xmlns:r="http://schemas.openxmlformats.org/officeDocument/2006/relationships" r:embed="rId11"/>
          <a:stretch>
            <a:fillRect/>
          </a:stretch>
        </a:blipFill>
      </dgm:spPr>
      <dgm:t>
        <a:bodyPr/>
        <a:lstStyle/>
        <a:p>
          <a:r>
            <a:rPr lang="en-US" altLang="zh-TW" b="1" cap="all" smtClean="0">
              <a:solidFill>
                <a:schemeClr val="accent2">
                  <a:lumMod val="75000"/>
                </a:schemeClr>
              </a:solidFill>
              <a:effectLst/>
              <a:latin typeface="+mj-ea"/>
              <a:ea typeface="+mj-ea"/>
              <a:cs typeface="+mn-cs"/>
            </a:rPr>
            <a:t>BRAZIL</a:t>
          </a:r>
        </a:p>
      </dgm:t>
    </dgm:pt>
    <dgm:pt modelId="{F7C5B94A-29D3-4C68-A99C-38F3AA2BCBA2}" type="parTrans" cxnId="{5AD060C6-A993-481B-9926-71ECB48D977F}">
      <dgm:prSet/>
      <dgm:spPr/>
      <dgm:t>
        <a:bodyPr/>
        <a:lstStyle/>
        <a:p>
          <a:endParaRPr lang="zh-TW" altLang="en-US">
            <a:solidFill>
              <a:schemeClr val="accent2">
                <a:lumMod val="75000"/>
              </a:schemeClr>
            </a:solidFill>
          </a:endParaRPr>
        </a:p>
      </dgm:t>
    </dgm:pt>
    <dgm:pt modelId="{AB353CA5-93BF-4175-BFFF-E8A5DFAC55A4}" type="sibTrans" cxnId="{5AD060C6-A993-481B-9926-71ECB48D977F}">
      <dgm:prSet/>
      <dgm:spPr/>
      <dgm:t>
        <a:bodyPr/>
        <a:lstStyle/>
        <a:p>
          <a:endParaRPr lang="zh-TW" altLang="en-US">
            <a:solidFill>
              <a:schemeClr val="accent2">
                <a:lumMod val="75000"/>
              </a:schemeClr>
            </a:solidFill>
          </a:endParaRPr>
        </a:p>
      </dgm:t>
    </dgm:pt>
    <dgm:pt modelId="{08CC73DB-7618-4B79-95F2-59C9122698C2}">
      <dgm:prSet/>
      <dgm:spPr/>
      <dgm:t>
        <a:bodyPr/>
        <a:lstStyle/>
        <a:p>
          <a:r>
            <a:rPr lang="en-US" altLang="zh-TW" b="1" smtClean="0">
              <a:solidFill>
                <a:schemeClr val="accent2">
                  <a:lumMod val="75000"/>
                </a:schemeClr>
              </a:solidFill>
              <a:effectLst/>
              <a:latin typeface="+mj-ea"/>
              <a:ea typeface="+mj-ea"/>
              <a:cs typeface="+mn-cs"/>
            </a:rPr>
            <a:t>12 Nov</a:t>
          </a:r>
          <a:endParaRPr lang="zh-TW" altLang="zh-TW" smtClean="0">
            <a:solidFill>
              <a:schemeClr val="accent2">
                <a:lumMod val="75000"/>
              </a:schemeClr>
            </a:solidFill>
            <a:effectLst/>
            <a:latin typeface="+mj-ea"/>
            <a:ea typeface="+mj-ea"/>
            <a:cs typeface="+mn-cs"/>
          </a:endParaRPr>
        </a:p>
      </dgm:t>
    </dgm:pt>
    <dgm:pt modelId="{DB37F767-143D-4937-91B1-D4E5BF1447B3}" type="parTrans" cxnId="{48627C82-3487-4DA4-B972-C52994CE28FB}">
      <dgm:prSet/>
      <dgm:spPr/>
      <dgm:t>
        <a:bodyPr/>
        <a:lstStyle/>
        <a:p>
          <a:endParaRPr lang="zh-TW" altLang="en-US">
            <a:solidFill>
              <a:schemeClr val="accent2">
                <a:lumMod val="75000"/>
              </a:schemeClr>
            </a:solidFill>
          </a:endParaRPr>
        </a:p>
      </dgm:t>
    </dgm:pt>
    <dgm:pt modelId="{859599E6-E869-4067-B71D-C2EDE34DDE86}" type="sibTrans" cxnId="{48627C82-3487-4DA4-B972-C52994CE28FB}">
      <dgm:prSet/>
      <dgm:spPr/>
      <dgm:t>
        <a:bodyPr/>
        <a:lstStyle/>
        <a:p>
          <a:endParaRPr lang="zh-TW" altLang="en-US">
            <a:solidFill>
              <a:schemeClr val="accent2">
                <a:lumMod val="75000"/>
              </a:schemeClr>
            </a:solidFill>
          </a:endParaRPr>
        </a:p>
      </dgm:t>
    </dgm:pt>
    <dgm:pt modelId="{1E37837A-075C-4A85-A413-D995CA640E32}">
      <dgm:prSet/>
      <dgm:spPr/>
      <dgm:t>
        <a:bodyPr/>
        <a:lstStyle/>
        <a:p>
          <a:r>
            <a:rPr lang="en-US" altLang="zh-TW" b="1" cap="all" smtClean="0">
              <a:solidFill>
                <a:schemeClr val="accent2">
                  <a:lumMod val="75000"/>
                </a:schemeClr>
              </a:solidFill>
              <a:effectLst/>
              <a:latin typeface="+mj-ea"/>
              <a:ea typeface="+mj-ea"/>
              <a:cs typeface="+mn-cs"/>
            </a:rPr>
            <a:t>ABU DHABI</a:t>
          </a:r>
        </a:p>
      </dgm:t>
    </dgm:pt>
    <dgm:pt modelId="{4958409C-13AA-4F72-A6E2-1C06BB2CE8FE}" type="parTrans" cxnId="{B449DC22-19E6-4734-AC2E-58C581DED0FD}">
      <dgm:prSet/>
      <dgm:spPr/>
      <dgm:t>
        <a:bodyPr/>
        <a:lstStyle/>
        <a:p>
          <a:endParaRPr lang="zh-TW" altLang="en-US">
            <a:solidFill>
              <a:schemeClr val="accent2">
                <a:lumMod val="75000"/>
              </a:schemeClr>
            </a:solidFill>
          </a:endParaRPr>
        </a:p>
      </dgm:t>
    </dgm:pt>
    <dgm:pt modelId="{A388BF17-2355-4CEA-A1F8-A8054245467F}" type="sibTrans" cxnId="{B449DC22-19E6-4734-AC2E-58C581DED0FD}">
      <dgm:prSet/>
      <dgm:spPr/>
      <dgm:t>
        <a:bodyPr/>
        <a:lstStyle/>
        <a:p>
          <a:endParaRPr lang="zh-TW" altLang="en-US">
            <a:solidFill>
              <a:schemeClr val="accent2">
                <a:lumMod val="75000"/>
              </a:schemeClr>
            </a:solidFill>
          </a:endParaRPr>
        </a:p>
      </dgm:t>
    </dgm:pt>
    <dgm:pt modelId="{2640EA01-3D66-424F-B02A-4D4F9BA14813}">
      <dgm:prSet/>
      <dgm:spPr/>
      <dgm:t>
        <a:bodyPr/>
        <a:lstStyle/>
        <a:p>
          <a:r>
            <a:rPr lang="en-US" altLang="zh-TW" b="1" cap="all" smtClean="0">
              <a:solidFill>
                <a:schemeClr val="accent2">
                  <a:lumMod val="75000"/>
                </a:schemeClr>
              </a:solidFill>
              <a:effectLst/>
              <a:latin typeface="+mj-ea"/>
              <a:ea typeface="+mj-ea"/>
              <a:cs typeface="+mn-cs"/>
            </a:rPr>
            <a:t>26 Nov</a:t>
          </a:r>
          <a:endParaRPr lang="zh-TW" altLang="en-US">
            <a:solidFill>
              <a:schemeClr val="accent2">
                <a:lumMod val="75000"/>
              </a:schemeClr>
            </a:solidFill>
            <a:latin typeface="+mj-ea"/>
            <a:ea typeface="+mj-ea"/>
          </a:endParaRPr>
        </a:p>
      </dgm:t>
    </dgm:pt>
    <dgm:pt modelId="{350F9D62-676A-4F40-B609-5DC1A59CDA6B}" type="parTrans" cxnId="{F82D2B77-40BD-40CE-8BF7-58BFE55840F4}">
      <dgm:prSet/>
      <dgm:spPr/>
      <dgm:t>
        <a:bodyPr/>
        <a:lstStyle/>
        <a:p>
          <a:endParaRPr lang="zh-TW" altLang="en-US">
            <a:solidFill>
              <a:schemeClr val="accent2">
                <a:lumMod val="75000"/>
              </a:schemeClr>
            </a:solidFill>
          </a:endParaRPr>
        </a:p>
      </dgm:t>
    </dgm:pt>
    <dgm:pt modelId="{92BEB26D-C2C1-4C06-A816-C617053D4B68}" type="sibTrans" cxnId="{F82D2B77-40BD-40CE-8BF7-58BFE55840F4}">
      <dgm:prSet/>
      <dgm:spPr/>
      <dgm:t>
        <a:bodyPr/>
        <a:lstStyle/>
        <a:p>
          <a:endParaRPr lang="zh-TW" altLang="en-US">
            <a:solidFill>
              <a:schemeClr val="accent2">
                <a:lumMod val="75000"/>
              </a:schemeClr>
            </a:solidFill>
          </a:endParaRPr>
        </a:p>
      </dgm:t>
    </dgm:pt>
    <dgm:pt modelId="{13F5F8B0-D322-46F9-8D1A-445B53ED6BAD}" type="pres">
      <dgm:prSet presAssocID="{2E6421B1-3261-4DE3-833A-A4E185851561}" presName="diagram" presStyleCnt="0">
        <dgm:presLayoutVars>
          <dgm:dir/>
          <dgm:resizeHandles val="exact"/>
        </dgm:presLayoutVars>
      </dgm:prSet>
      <dgm:spPr/>
      <dgm:t>
        <a:bodyPr/>
        <a:lstStyle/>
        <a:p>
          <a:endParaRPr lang="zh-TW" altLang="en-US"/>
        </a:p>
      </dgm:t>
    </dgm:pt>
    <dgm:pt modelId="{493556CF-AFEE-459B-B7C7-80CA6D529A94}" type="pres">
      <dgm:prSet presAssocID="{B59978DB-BCFE-4970-AE64-2904E0DF3523}" presName="node" presStyleLbl="node1" presStyleIdx="0" presStyleCnt="20">
        <dgm:presLayoutVars>
          <dgm:bulletEnabled val="1"/>
        </dgm:presLayoutVars>
      </dgm:prSet>
      <dgm:spPr/>
      <dgm:t>
        <a:bodyPr/>
        <a:lstStyle/>
        <a:p>
          <a:endParaRPr lang="zh-TW" altLang="en-US"/>
        </a:p>
      </dgm:t>
    </dgm:pt>
    <dgm:pt modelId="{8C3762CC-7910-4575-A04C-9522C092A695}" type="pres">
      <dgm:prSet presAssocID="{D8E0B54D-3ECC-4A2C-A7A1-134AD458BD28}" presName="sibTrans" presStyleCnt="0"/>
      <dgm:spPr/>
      <dgm:t>
        <a:bodyPr/>
        <a:lstStyle/>
        <a:p>
          <a:endParaRPr lang="zh-TW" altLang="en-US"/>
        </a:p>
      </dgm:t>
    </dgm:pt>
    <dgm:pt modelId="{C720D401-7EBB-4C95-9D5B-80A424595C0E}" type="pres">
      <dgm:prSet presAssocID="{92ACD26D-A9F7-4128-9AA5-A8F06D320F7E}" presName="node" presStyleLbl="node1" presStyleIdx="1" presStyleCnt="20">
        <dgm:presLayoutVars>
          <dgm:bulletEnabled val="1"/>
        </dgm:presLayoutVars>
      </dgm:prSet>
      <dgm:spPr/>
      <dgm:t>
        <a:bodyPr/>
        <a:lstStyle/>
        <a:p>
          <a:endParaRPr lang="zh-TW" altLang="en-US"/>
        </a:p>
      </dgm:t>
    </dgm:pt>
    <dgm:pt modelId="{EB15CA39-A6F4-415E-9E77-E86D4DFD447D}" type="pres">
      <dgm:prSet presAssocID="{F653F5A8-7A75-4722-AB77-086E508452BC}" presName="sibTrans" presStyleCnt="0"/>
      <dgm:spPr/>
      <dgm:t>
        <a:bodyPr/>
        <a:lstStyle/>
        <a:p>
          <a:endParaRPr lang="zh-TW" altLang="en-US"/>
        </a:p>
      </dgm:t>
    </dgm:pt>
    <dgm:pt modelId="{91449323-628B-49D2-986C-05D877A43C20}" type="pres">
      <dgm:prSet presAssocID="{37D6B69B-23ED-40B1-B46B-058D8710E8C1}" presName="node" presStyleLbl="node1" presStyleIdx="2" presStyleCnt="20">
        <dgm:presLayoutVars>
          <dgm:bulletEnabled val="1"/>
        </dgm:presLayoutVars>
      </dgm:prSet>
      <dgm:spPr/>
      <dgm:t>
        <a:bodyPr/>
        <a:lstStyle/>
        <a:p>
          <a:endParaRPr lang="zh-TW" altLang="en-US"/>
        </a:p>
      </dgm:t>
    </dgm:pt>
    <dgm:pt modelId="{6EB8905F-DBE4-469F-9540-B7531BE4B8AC}" type="pres">
      <dgm:prSet presAssocID="{5B38D259-FEB7-4BA1-B56E-212162CF96C7}" presName="sibTrans" presStyleCnt="0"/>
      <dgm:spPr/>
      <dgm:t>
        <a:bodyPr/>
        <a:lstStyle/>
        <a:p>
          <a:endParaRPr lang="zh-TW" altLang="en-US"/>
        </a:p>
      </dgm:t>
    </dgm:pt>
    <dgm:pt modelId="{B46515BA-1326-45A6-861A-A7E9A61380E9}" type="pres">
      <dgm:prSet presAssocID="{5F728A7E-479F-40AF-A8EC-1211E3CF6686}" presName="node" presStyleLbl="node1" presStyleIdx="3" presStyleCnt="20">
        <dgm:presLayoutVars>
          <dgm:bulletEnabled val="1"/>
        </dgm:presLayoutVars>
      </dgm:prSet>
      <dgm:spPr/>
      <dgm:t>
        <a:bodyPr/>
        <a:lstStyle/>
        <a:p>
          <a:endParaRPr lang="zh-TW" altLang="en-US"/>
        </a:p>
      </dgm:t>
    </dgm:pt>
    <dgm:pt modelId="{7EF59D5C-FCC4-462E-9CB3-408B1CE7FB2E}" type="pres">
      <dgm:prSet presAssocID="{DCA185CA-B795-4D1A-812E-8700847B7F78}" presName="sibTrans" presStyleCnt="0"/>
      <dgm:spPr/>
      <dgm:t>
        <a:bodyPr/>
        <a:lstStyle/>
        <a:p>
          <a:endParaRPr lang="zh-TW" altLang="en-US"/>
        </a:p>
      </dgm:t>
    </dgm:pt>
    <dgm:pt modelId="{8620F65D-5DF4-4A23-90BE-D510D2D19020}" type="pres">
      <dgm:prSet presAssocID="{5126BD1E-031C-48B8-A718-6F496131B43C}" presName="node" presStyleLbl="node1" presStyleIdx="4" presStyleCnt="20">
        <dgm:presLayoutVars>
          <dgm:bulletEnabled val="1"/>
        </dgm:presLayoutVars>
      </dgm:prSet>
      <dgm:spPr/>
      <dgm:t>
        <a:bodyPr/>
        <a:lstStyle/>
        <a:p>
          <a:endParaRPr lang="zh-TW" altLang="en-US"/>
        </a:p>
      </dgm:t>
    </dgm:pt>
    <dgm:pt modelId="{B2CCFCA6-7B88-4D20-A4A8-72901EA460B0}" type="pres">
      <dgm:prSet presAssocID="{C9125A8E-0352-4E19-8D18-505FF5FEB8E4}" presName="sibTrans" presStyleCnt="0"/>
      <dgm:spPr/>
      <dgm:t>
        <a:bodyPr/>
        <a:lstStyle/>
        <a:p>
          <a:endParaRPr lang="zh-TW" altLang="en-US"/>
        </a:p>
      </dgm:t>
    </dgm:pt>
    <dgm:pt modelId="{10032A70-D99B-401A-803C-94D248D0EE4C}" type="pres">
      <dgm:prSet presAssocID="{3B265D8D-F046-4F2D-A0D3-08A6B0F581F2}" presName="node" presStyleLbl="node1" presStyleIdx="5" presStyleCnt="20">
        <dgm:presLayoutVars>
          <dgm:bulletEnabled val="1"/>
        </dgm:presLayoutVars>
      </dgm:prSet>
      <dgm:spPr/>
      <dgm:t>
        <a:bodyPr/>
        <a:lstStyle/>
        <a:p>
          <a:endParaRPr lang="zh-TW" altLang="en-US"/>
        </a:p>
      </dgm:t>
    </dgm:pt>
    <dgm:pt modelId="{C574EB60-0612-40E6-96A7-6486616696D3}" type="pres">
      <dgm:prSet presAssocID="{C46084B3-0877-425A-9A37-7AD4A2D01AD5}" presName="sibTrans" presStyleCnt="0"/>
      <dgm:spPr/>
      <dgm:t>
        <a:bodyPr/>
        <a:lstStyle/>
        <a:p>
          <a:endParaRPr lang="zh-TW" altLang="en-US"/>
        </a:p>
      </dgm:t>
    </dgm:pt>
    <dgm:pt modelId="{ADF7B0B3-2C09-4E45-BADB-71EF520AC9A3}" type="pres">
      <dgm:prSet presAssocID="{4A10751F-E5AA-4386-884C-D3DAB35F33A0}" presName="node" presStyleLbl="node1" presStyleIdx="6" presStyleCnt="20">
        <dgm:presLayoutVars>
          <dgm:bulletEnabled val="1"/>
        </dgm:presLayoutVars>
      </dgm:prSet>
      <dgm:spPr/>
      <dgm:t>
        <a:bodyPr/>
        <a:lstStyle/>
        <a:p>
          <a:endParaRPr lang="zh-TW" altLang="en-US"/>
        </a:p>
      </dgm:t>
    </dgm:pt>
    <dgm:pt modelId="{649E4295-6B14-4B06-BDC7-873EEE85FBD0}" type="pres">
      <dgm:prSet presAssocID="{73A9F341-D7CD-42FF-9C73-0ADBAC65F367}" presName="sibTrans" presStyleCnt="0"/>
      <dgm:spPr/>
      <dgm:t>
        <a:bodyPr/>
        <a:lstStyle/>
        <a:p>
          <a:endParaRPr lang="zh-TW" altLang="en-US"/>
        </a:p>
      </dgm:t>
    </dgm:pt>
    <dgm:pt modelId="{351DF934-9323-4469-8F3F-DC3A8E3D6358}" type="pres">
      <dgm:prSet presAssocID="{F9ABB5F9-13E0-42E4-8E30-8EBAD8D7E84D}" presName="node" presStyleLbl="node1" presStyleIdx="7" presStyleCnt="20">
        <dgm:presLayoutVars>
          <dgm:bulletEnabled val="1"/>
        </dgm:presLayoutVars>
      </dgm:prSet>
      <dgm:spPr/>
      <dgm:t>
        <a:bodyPr/>
        <a:lstStyle/>
        <a:p>
          <a:endParaRPr lang="zh-TW" altLang="en-US"/>
        </a:p>
      </dgm:t>
    </dgm:pt>
    <dgm:pt modelId="{498F4B3E-EC62-4D1C-AC04-3B7613582BAA}" type="pres">
      <dgm:prSet presAssocID="{AD9E1C1A-3A19-4AFF-847E-BF9A2D28CA23}" presName="sibTrans" presStyleCnt="0"/>
      <dgm:spPr/>
      <dgm:t>
        <a:bodyPr/>
        <a:lstStyle/>
        <a:p>
          <a:endParaRPr lang="zh-TW" altLang="en-US"/>
        </a:p>
      </dgm:t>
    </dgm:pt>
    <dgm:pt modelId="{7352EF4C-4C3A-4351-9D66-3EADE0582383}" type="pres">
      <dgm:prSet presAssocID="{F2FC6C32-7F76-4C8B-BBFF-4E33727E8C1D}" presName="node" presStyleLbl="node1" presStyleIdx="8" presStyleCnt="20">
        <dgm:presLayoutVars>
          <dgm:bulletEnabled val="1"/>
        </dgm:presLayoutVars>
      </dgm:prSet>
      <dgm:spPr/>
      <dgm:t>
        <a:bodyPr/>
        <a:lstStyle/>
        <a:p>
          <a:endParaRPr lang="zh-TW" altLang="en-US"/>
        </a:p>
      </dgm:t>
    </dgm:pt>
    <dgm:pt modelId="{A6F21453-C3BE-4872-9DD4-882BE023B7E2}" type="pres">
      <dgm:prSet presAssocID="{D4B66F9C-B357-470E-8C6F-C962F89D4F2F}" presName="sibTrans" presStyleCnt="0"/>
      <dgm:spPr/>
      <dgm:t>
        <a:bodyPr/>
        <a:lstStyle/>
        <a:p>
          <a:endParaRPr lang="zh-TW" altLang="en-US"/>
        </a:p>
      </dgm:t>
    </dgm:pt>
    <dgm:pt modelId="{B26E8BC1-C8A7-42F2-B38A-A818BBA903A4}" type="pres">
      <dgm:prSet presAssocID="{8D76BE59-3923-44A9-B7E5-7A64741674C7}" presName="node" presStyleLbl="node1" presStyleIdx="9" presStyleCnt="20">
        <dgm:presLayoutVars>
          <dgm:bulletEnabled val="1"/>
        </dgm:presLayoutVars>
      </dgm:prSet>
      <dgm:spPr/>
      <dgm:t>
        <a:bodyPr/>
        <a:lstStyle/>
        <a:p>
          <a:endParaRPr lang="zh-TW" altLang="en-US"/>
        </a:p>
      </dgm:t>
    </dgm:pt>
    <dgm:pt modelId="{01ECB72F-C7E4-48E1-9F03-141CD9BB0DAA}" type="pres">
      <dgm:prSet presAssocID="{02733FA5-2F9B-4B7E-B879-322C97DD46FD}" presName="sibTrans" presStyleCnt="0"/>
      <dgm:spPr/>
      <dgm:t>
        <a:bodyPr/>
        <a:lstStyle/>
        <a:p>
          <a:endParaRPr lang="zh-TW" altLang="en-US"/>
        </a:p>
      </dgm:t>
    </dgm:pt>
    <dgm:pt modelId="{FC26C63E-FBF0-43E8-83EE-FDA1AD8710DC}" type="pres">
      <dgm:prSet presAssocID="{0967A3E1-BEDE-45FF-B8DA-E92B5D0B0ABF}" presName="node" presStyleLbl="node1" presStyleIdx="10" presStyleCnt="20">
        <dgm:presLayoutVars>
          <dgm:bulletEnabled val="1"/>
        </dgm:presLayoutVars>
      </dgm:prSet>
      <dgm:spPr/>
      <dgm:t>
        <a:bodyPr/>
        <a:lstStyle/>
        <a:p>
          <a:endParaRPr lang="zh-TW" altLang="en-US"/>
        </a:p>
      </dgm:t>
    </dgm:pt>
    <dgm:pt modelId="{6716E9E4-0769-40C0-84EA-FD0EA39EAD8F}" type="pres">
      <dgm:prSet presAssocID="{FF5B5F6B-A7E6-46ED-A444-BB34855AFD57}" presName="sibTrans" presStyleCnt="0"/>
      <dgm:spPr/>
      <dgm:t>
        <a:bodyPr/>
        <a:lstStyle/>
        <a:p>
          <a:endParaRPr lang="zh-TW" altLang="en-US"/>
        </a:p>
      </dgm:t>
    </dgm:pt>
    <dgm:pt modelId="{88904C99-EF1E-4A28-8A57-93E5A01914C7}" type="pres">
      <dgm:prSet presAssocID="{59F3A584-F13E-4F5B-85CE-EBF3613B34CF}" presName="node" presStyleLbl="node1" presStyleIdx="11" presStyleCnt="20">
        <dgm:presLayoutVars>
          <dgm:bulletEnabled val="1"/>
        </dgm:presLayoutVars>
      </dgm:prSet>
      <dgm:spPr/>
      <dgm:t>
        <a:bodyPr/>
        <a:lstStyle/>
        <a:p>
          <a:endParaRPr lang="zh-TW" altLang="en-US"/>
        </a:p>
      </dgm:t>
    </dgm:pt>
    <dgm:pt modelId="{F901EAA8-A7F6-4FC5-9E0D-CA96F7CB7F61}" type="pres">
      <dgm:prSet presAssocID="{3E9CCE84-CC1E-4851-A58E-7EB2BE70109A}" presName="sibTrans" presStyleCnt="0"/>
      <dgm:spPr/>
      <dgm:t>
        <a:bodyPr/>
        <a:lstStyle/>
        <a:p>
          <a:endParaRPr lang="zh-TW" altLang="en-US"/>
        </a:p>
      </dgm:t>
    </dgm:pt>
    <dgm:pt modelId="{87B420C1-D5F7-4BEB-9E22-47D17D859565}" type="pres">
      <dgm:prSet presAssocID="{5E924A03-CB49-4513-AE71-AA0ABCA0F34C}" presName="node" presStyleLbl="node1" presStyleIdx="12" presStyleCnt="20">
        <dgm:presLayoutVars>
          <dgm:bulletEnabled val="1"/>
        </dgm:presLayoutVars>
      </dgm:prSet>
      <dgm:spPr/>
      <dgm:t>
        <a:bodyPr/>
        <a:lstStyle/>
        <a:p>
          <a:endParaRPr lang="zh-TW" altLang="en-US"/>
        </a:p>
      </dgm:t>
    </dgm:pt>
    <dgm:pt modelId="{4FAE5865-D30D-4CA7-A547-A7521101EA8F}" type="pres">
      <dgm:prSet presAssocID="{D84BF507-B013-4CBC-BF1D-BC03690EA2D1}" presName="sibTrans" presStyleCnt="0"/>
      <dgm:spPr/>
      <dgm:t>
        <a:bodyPr/>
        <a:lstStyle/>
        <a:p>
          <a:endParaRPr lang="zh-TW" altLang="en-US"/>
        </a:p>
      </dgm:t>
    </dgm:pt>
    <dgm:pt modelId="{6ABDC192-A85F-4258-A949-045DBB2C8ED3}" type="pres">
      <dgm:prSet presAssocID="{97065411-89CE-4E3A-8B82-70FACD0F8BF3}" presName="node" presStyleLbl="node1" presStyleIdx="13" presStyleCnt="20">
        <dgm:presLayoutVars>
          <dgm:bulletEnabled val="1"/>
        </dgm:presLayoutVars>
      </dgm:prSet>
      <dgm:spPr/>
      <dgm:t>
        <a:bodyPr/>
        <a:lstStyle/>
        <a:p>
          <a:endParaRPr lang="zh-TW" altLang="en-US"/>
        </a:p>
      </dgm:t>
    </dgm:pt>
    <dgm:pt modelId="{9DA046F9-B151-4981-AF86-25672B8AC1FB}" type="pres">
      <dgm:prSet presAssocID="{BC3C2D18-75A1-4A4A-AEA9-5ECCD9EFCA61}" presName="sibTrans" presStyleCnt="0"/>
      <dgm:spPr/>
      <dgm:t>
        <a:bodyPr/>
        <a:lstStyle/>
        <a:p>
          <a:endParaRPr lang="zh-TW" altLang="en-US"/>
        </a:p>
      </dgm:t>
    </dgm:pt>
    <dgm:pt modelId="{5AE01C27-BEFB-476C-8222-935D51FD9017}" type="pres">
      <dgm:prSet presAssocID="{6FA460EE-5C06-42AC-B378-E946F1F136E4}" presName="node" presStyleLbl="node1" presStyleIdx="14" presStyleCnt="20">
        <dgm:presLayoutVars>
          <dgm:bulletEnabled val="1"/>
        </dgm:presLayoutVars>
      </dgm:prSet>
      <dgm:spPr/>
      <dgm:t>
        <a:bodyPr/>
        <a:lstStyle/>
        <a:p>
          <a:endParaRPr lang="zh-TW" altLang="en-US"/>
        </a:p>
      </dgm:t>
    </dgm:pt>
    <dgm:pt modelId="{EE5A0523-95E1-4407-8275-F3CA72EA8DCC}" type="pres">
      <dgm:prSet presAssocID="{F5A61CFA-3DEB-4C37-972E-F8E4C6215302}" presName="sibTrans" presStyleCnt="0"/>
      <dgm:spPr/>
      <dgm:t>
        <a:bodyPr/>
        <a:lstStyle/>
        <a:p>
          <a:endParaRPr lang="zh-TW" altLang="en-US"/>
        </a:p>
      </dgm:t>
    </dgm:pt>
    <dgm:pt modelId="{FC161D42-1161-4FEC-A95C-8374E974EC86}" type="pres">
      <dgm:prSet presAssocID="{39AC3210-4454-47AA-A2AB-3D500A279FBE}" presName="node" presStyleLbl="node1" presStyleIdx="15" presStyleCnt="20">
        <dgm:presLayoutVars>
          <dgm:bulletEnabled val="1"/>
        </dgm:presLayoutVars>
      </dgm:prSet>
      <dgm:spPr/>
      <dgm:t>
        <a:bodyPr/>
        <a:lstStyle/>
        <a:p>
          <a:endParaRPr lang="zh-TW" altLang="en-US"/>
        </a:p>
      </dgm:t>
    </dgm:pt>
    <dgm:pt modelId="{F3DEC0B1-7606-4F6E-9A9C-86B6993135B6}" type="pres">
      <dgm:prSet presAssocID="{337CFE16-D791-4191-AF09-AF892E355A30}" presName="sibTrans" presStyleCnt="0"/>
      <dgm:spPr/>
      <dgm:t>
        <a:bodyPr/>
        <a:lstStyle/>
        <a:p>
          <a:endParaRPr lang="zh-TW" altLang="en-US"/>
        </a:p>
      </dgm:t>
    </dgm:pt>
    <dgm:pt modelId="{41B8914F-ADB2-41D2-8DB6-531007C3C7CA}" type="pres">
      <dgm:prSet presAssocID="{434FCB23-B17D-4927-9B31-CC2ED0716633}" presName="node" presStyleLbl="node1" presStyleIdx="16" presStyleCnt="20">
        <dgm:presLayoutVars>
          <dgm:bulletEnabled val="1"/>
        </dgm:presLayoutVars>
      </dgm:prSet>
      <dgm:spPr/>
      <dgm:t>
        <a:bodyPr/>
        <a:lstStyle/>
        <a:p>
          <a:endParaRPr lang="zh-TW" altLang="en-US"/>
        </a:p>
      </dgm:t>
    </dgm:pt>
    <dgm:pt modelId="{3F791542-A274-41DA-9F0A-61F76BBED759}" type="pres">
      <dgm:prSet presAssocID="{9450267B-23D0-41CC-B58D-459ED3E45DEB}" presName="sibTrans" presStyleCnt="0"/>
      <dgm:spPr/>
      <dgm:t>
        <a:bodyPr/>
        <a:lstStyle/>
        <a:p>
          <a:endParaRPr lang="zh-TW" altLang="en-US"/>
        </a:p>
      </dgm:t>
    </dgm:pt>
    <dgm:pt modelId="{C7C2FC6A-D661-4477-A50C-3ED9DE12B9F9}" type="pres">
      <dgm:prSet presAssocID="{EAA8F17C-EF5A-4DB7-B358-A1844029AEC6}" presName="node" presStyleLbl="node1" presStyleIdx="17" presStyleCnt="20">
        <dgm:presLayoutVars>
          <dgm:bulletEnabled val="1"/>
        </dgm:presLayoutVars>
      </dgm:prSet>
      <dgm:spPr/>
      <dgm:t>
        <a:bodyPr/>
        <a:lstStyle/>
        <a:p>
          <a:endParaRPr lang="zh-TW" altLang="en-US"/>
        </a:p>
      </dgm:t>
    </dgm:pt>
    <dgm:pt modelId="{8CAB96DA-A7FD-4C74-AFB3-1D8ACFFE5ED5}" type="pres">
      <dgm:prSet presAssocID="{0CBF6038-0989-4AD3-83AF-806939B806DB}" presName="sibTrans" presStyleCnt="0"/>
      <dgm:spPr/>
      <dgm:t>
        <a:bodyPr/>
        <a:lstStyle/>
        <a:p>
          <a:endParaRPr lang="zh-TW" altLang="en-US"/>
        </a:p>
      </dgm:t>
    </dgm:pt>
    <dgm:pt modelId="{4D4F437E-A3F8-4F2E-B634-DA39E57D1C46}" type="pres">
      <dgm:prSet presAssocID="{B943FBBD-0CE0-419F-95A3-670A09373DB3}" presName="node" presStyleLbl="node1" presStyleIdx="18" presStyleCnt="20">
        <dgm:presLayoutVars>
          <dgm:bulletEnabled val="1"/>
        </dgm:presLayoutVars>
      </dgm:prSet>
      <dgm:spPr/>
      <dgm:t>
        <a:bodyPr/>
        <a:lstStyle/>
        <a:p>
          <a:endParaRPr lang="zh-TW" altLang="en-US"/>
        </a:p>
      </dgm:t>
    </dgm:pt>
    <dgm:pt modelId="{96E304B0-4BB6-4D31-9C07-FF25664790C2}" type="pres">
      <dgm:prSet presAssocID="{AB353CA5-93BF-4175-BFFF-E8A5DFAC55A4}" presName="sibTrans" presStyleCnt="0"/>
      <dgm:spPr/>
      <dgm:t>
        <a:bodyPr/>
        <a:lstStyle/>
        <a:p>
          <a:endParaRPr lang="zh-TW" altLang="en-US"/>
        </a:p>
      </dgm:t>
    </dgm:pt>
    <dgm:pt modelId="{9401BA15-1807-478B-9E1C-60C6368A8724}" type="pres">
      <dgm:prSet presAssocID="{1E37837A-075C-4A85-A413-D995CA640E32}" presName="node" presStyleLbl="node1" presStyleIdx="19" presStyleCnt="20">
        <dgm:presLayoutVars>
          <dgm:bulletEnabled val="1"/>
        </dgm:presLayoutVars>
      </dgm:prSet>
      <dgm:spPr/>
      <dgm:t>
        <a:bodyPr/>
        <a:lstStyle/>
        <a:p>
          <a:endParaRPr lang="zh-TW" altLang="en-US"/>
        </a:p>
      </dgm:t>
    </dgm:pt>
  </dgm:ptLst>
  <dgm:cxnLst>
    <dgm:cxn modelId="{2FBDE587-D32E-43F7-99B8-4EC739F73B9F}" srcId="{39AC3210-4454-47AA-A2AB-3D500A279FBE}" destId="{2ED45C5C-19B3-4C15-9B51-6F61986CAED1}" srcOrd="0" destOrd="0" parTransId="{76AF72CC-91B9-45DB-814D-DDDB1E8DD52F}" sibTransId="{BA4DD9FD-BDB9-491D-A82E-11335461B4C5}"/>
    <dgm:cxn modelId="{9560017F-CFDB-41A4-83AA-C61D9F22EDF4}" srcId="{5E924A03-CB49-4513-AE71-AA0ABCA0F34C}" destId="{16A633DC-1C44-4BA6-96B4-01AEF06DE1E3}" srcOrd="0" destOrd="0" parTransId="{672A895A-C23A-488E-A267-0D5FFC7E1489}" sibTransId="{CAC1190D-64CE-4350-9A4D-8E5213C69D7E}"/>
    <dgm:cxn modelId="{19082C55-B5AC-47F4-8CB6-11CDE5A7C476}" type="presOf" srcId="{B59978DB-BCFE-4970-AE64-2904E0DF3523}" destId="{493556CF-AFEE-459B-B7C7-80CA6D529A94}" srcOrd="0" destOrd="0" presId="urn:microsoft.com/office/officeart/2005/8/layout/default"/>
    <dgm:cxn modelId="{54B5D7C8-B6B0-42B3-93E8-65CA76B2729F}" type="presOf" srcId="{16A633DC-1C44-4BA6-96B4-01AEF06DE1E3}" destId="{87B420C1-D5F7-4BEB-9E22-47D17D859565}" srcOrd="0" destOrd="1" presId="urn:microsoft.com/office/officeart/2005/8/layout/default"/>
    <dgm:cxn modelId="{A6A598C5-7040-4CDB-971B-2264E047761D}" type="presOf" srcId="{F9ABB5F9-13E0-42E4-8E30-8EBAD8D7E84D}" destId="{351DF934-9323-4469-8F3F-DC3A8E3D6358}" srcOrd="0" destOrd="0" presId="urn:microsoft.com/office/officeart/2005/8/layout/default"/>
    <dgm:cxn modelId="{574F4E77-6D3D-4FDC-9187-547670C6B42C}" srcId="{4A10751F-E5AA-4386-884C-D3DAB35F33A0}" destId="{D9C66073-FF95-4886-9E52-442B5F28B651}" srcOrd="0" destOrd="0" parTransId="{24909BEF-FB4C-43CB-A01A-54A29A1B9087}" sibTransId="{D6AEC02E-4717-4A94-836F-A0D19829CFCC}"/>
    <dgm:cxn modelId="{31236230-9E18-4F24-A82D-A1B3B5D48D38}" srcId="{2E6421B1-3261-4DE3-833A-A4E185851561}" destId="{B59978DB-BCFE-4970-AE64-2904E0DF3523}" srcOrd="0" destOrd="0" parTransId="{629A7613-6DF4-4DA5-AF4B-849C64809C3B}" sibTransId="{D8E0B54D-3ECC-4A2C-A7A1-134AD458BD28}"/>
    <dgm:cxn modelId="{45E9BF21-DBC9-42C6-BEA6-3006C8FE776A}" type="presOf" srcId="{39AC3210-4454-47AA-A2AB-3D500A279FBE}" destId="{FC161D42-1161-4FEC-A95C-8374E974EC86}" srcOrd="0" destOrd="0" presId="urn:microsoft.com/office/officeart/2005/8/layout/default"/>
    <dgm:cxn modelId="{428EFD4D-C602-49C6-BDA0-74BD508A2458}" type="presOf" srcId="{44091BC8-8908-487D-833C-5197342BE92A}" destId="{8620F65D-5DF4-4A23-90BE-D510D2D19020}" srcOrd="0" destOrd="1" presId="urn:microsoft.com/office/officeart/2005/8/layout/default"/>
    <dgm:cxn modelId="{A2F15CFA-06B7-417B-BE9A-B8FF95A3DA0E}" srcId="{92ACD26D-A9F7-4128-9AA5-A8F06D320F7E}" destId="{99C4ACCA-2401-4A87-8272-5D9D1C503E2A}" srcOrd="0" destOrd="0" parTransId="{DFF010EF-A45F-41BB-BE80-0ABBBC49EE01}" sibTransId="{B884E03E-EADE-4AC2-BB39-5F63E482F77A}"/>
    <dgm:cxn modelId="{32EA4A9B-BF35-4BE1-A160-7F3651B157E4}" type="presOf" srcId="{97065411-89CE-4E3A-8B82-70FACD0F8BF3}" destId="{6ABDC192-A85F-4258-A949-045DBB2C8ED3}" srcOrd="0" destOrd="0" presId="urn:microsoft.com/office/officeart/2005/8/layout/default"/>
    <dgm:cxn modelId="{978A7D38-5EF3-42E7-A8FD-D6E0289A70F3}" srcId="{2E6421B1-3261-4DE3-833A-A4E185851561}" destId="{5E924A03-CB49-4513-AE71-AA0ABCA0F34C}" srcOrd="12" destOrd="0" parTransId="{79386DAA-FDBB-4539-80B6-2073DE1E46A8}" sibTransId="{D84BF507-B013-4CBC-BF1D-BC03690EA2D1}"/>
    <dgm:cxn modelId="{E71A87FF-FFD4-4E03-B505-D099CB611038}" type="presOf" srcId="{83A2ECAC-A126-4B44-B755-47C8B27CF8C5}" destId="{493556CF-AFEE-459B-B7C7-80CA6D529A94}" srcOrd="0" destOrd="1" presId="urn:microsoft.com/office/officeart/2005/8/layout/default"/>
    <dgm:cxn modelId="{8EC92E9E-5FD4-4DE6-92AF-FC493B32B4C4}" srcId="{2E6421B1-3261-4DE3-833A-A4E185851561}" destId="{434FCB23-B17D-4927-9B31-CC2ED0716633}" srcOrd="16" destOrd="0" parTransId="{C21A8E58-E916-4D1C-8B3A-201AE155893A}" sibTransId="{9450267B-23D0-41CC-B58D-459ED3E45DEB}"/>
    <dgm:cxn modelId="{4ACEF777-91DB-4530-BE1E-8F7220D9A69E}" srcId="{2E6421B1-3261-4DE3-833A-A4E185851561}" destId="{8D76BE59-3923-44A9-B7E5-7A64741674C7}" srcOrd="9" destOrd="0" parTransId="{CDDE7F94-8821-4D2F-BD05-90963979F3D3}" sibTransId="{02733FA5-2F9B-4B7E-B879-322C97DD46FD}"/>
    <dgm:cxn modelId="{F82D2B77-40BD-40CE-8BF7-58BFE55840F4}" srcId="{1E37837A-075C-4A85-A413-D995CA640E32}" destId="{2640EA01-3D66-424F-B02A-4D4F9BA14813}" srcOrd="0" destOrd="0" parTransId="{350F9D62-676A-4F40-B609-5DC1A59CDA6B}" sibTransId="{92BEB26D-C2C1-4C06-A816-C617053D4B68}"/>
    <dgm:cxn modelId="{51B10B53-D1F2-4E66-8B73-34B5632D8CD4}" type="presOf" srcId="{3B265D8D-F046-4F2D-A0D3-08A6B0F581F2}" destId="{10032A70-D99B-401A-803C-94D248D0EE4C}" srcOrd="0" destOrd="0" presId="urn:microsoft.com/office/officeart/2005/8/layout/default"/>
    <dgm:cxn modelId="{21D5F933-4DDA-4B5A-AFF6-0394C6153C26}" srcId="{97065411-89CE-4E3A-8B82-70FACD0F8BF3}" destId="{B5DE2B21-94C7-4D83-A099-9BD37A2EF0F5}" srcOrd="0" destOrd="0" parTransId="{9FF4A6AB-514F-4D1A-94DD-0F80317942C3}" sibTransId="{2FB9E4AB-1564-45A2-812E-DFEE4F967EE5}"/>
    <dgm:cxn modelId="{7C52E8CA-6292-4839-BDFB-B38FBF15AD30}" type="presOf" srcId="{2640EA01-3D66-424F-B02A-4D4F9BA14813}" destId="{9401BA15-1807-478B-9E1C-60C6368A8724}" srcOrd="0" destOrd="1" presId="urn:microsoft.com/office/officeart/2005/8/layout/default"/>
    <dgm:cxn modelId="{B441F691-2DEC-430D-AC59-430934144613}" srcId="{5126BD1E-031C-48B8-A718-6F496131B43C}" destId="{44091BC8-8908-487D-833C-5197342BE92A}" srcOrd="0" destOrd="0" parTransId="{2FFF5CF7-D480-4AB6-895F-726799F6A07B}" sibTransId="{1DF02E02-256B-4C07-A947-4478DEE68087}"/>
    <dgm:cxn modelId="{55C6F6CA-0C65-4DF0-8491-A56F7A372F16}" type="presOf" srcId="{5879D186-1DFD-43EC-A3F5-D9669600E55E}" destId="{FC26C63E-FBF0-43E8-83EE-FDA1AD8710DC}" srcOrd="0" destOrd="1" presId="urn:microsoft.com/office/officeart/2005/8/layout/default"/>
    <dgm:cxn modelId="{2DB3D9D2-1929-42B3-97DB-E49A8713A615}" type="presOf" srcId="{8C7C0A96-53F5-4489-B2D4-28A7AC33E210}" destId="{41B8914F-ADB2-41D2-8DB6-531007C3C7CA}" srcOrd="0" destOrd="1" presId="urn:microsoft.com/office/officeart/2005/8/layout/default"/>
    <dgm:cxn modelId="{04C0559C-1ED4-43F3-B982-FFB31EEA2DCD}" type="presOf" srcId="{EAA8F17C-EF5A-4DB7-B358-A1844029AEC6}" destId="{C7C2FC6A-D661-4477-A50C-3ED9DE12B9F9}" srcOrd="0" destOrd="0" presId="urn:microsoft.com/office/officeart/2005/8/layout/default"/>
    <dgm:cxn modelId="{B291CD23-1B8B-4146-AC43-1F10317C0540}" type="presOf" srcId="{ADAB961E-DCD7-47BD-996A-EB6371EDDE39}" destId="{B26E8BC1-C8A7-42F2-B38A-A818BBA903A4}" srcOrd="0" destOrd="1" presId="urn:microsoft.com/office/officeart/2005/8/layout/default"/>
    <dgm:cxn modelId="{621592B3-ADA1-496C-9CFE-F81837A390B9}" type="presOf" srcId="{EB17E8E6-3781-4609-8F1B-AFAC43697B28}" destId="{C7C2FC6A-D661-4477-A50C-3ED9DE12B9F9}" srcOrd="0" destOrd="1" presId="urn:microsoft.com/office/officeart/2005/8/layout/default"/>
    <dgm:cxn modelId="{8A811FA7-489D-49E9-BB04-4334CCACABA4}" type="presOf" srcId="{B5DE2B21-94C7-4D83-A099-9BD37A2EF0F5}" destId="{6ABDC192-A85F-4258-A949-045DBB2C8ED3}" srcOrd="0" destOrd="1" presId="urn:microsoft.com/office/officeart/2005/8/layout/default"/>
    <dgm:cxn modelId="{8017BE83-C9C1-46D6-9722-BEE0A4CB4465}" type="presOf" srcId="{99C4ACCA-2401-4A87-8272-5D9D1C503E2A}" destId="{C720D401-7EBB-4C95-9D5B-80A424595C0E}" srcOrd="0" destOrd="1" presId="urn:microsoft.com/office/officeart/2005/8/layout/default"/>
    <dgm:cxn modelId="{D7B2BFAC-3A46-4631-B8B9-2EEB51B5F76D}" srcId="{2E6421B1-3261-4DE3-833A-A4E185851561}" destId="{F9ABB5F9-13E0-42E4-8E30-8EBAD8D7E84D}" srcOrd="7" destOrd="0" parTransId="{3A67C975-8A83-4570-980C-AB758A38D8E0}" sibTransId="{AD9E1C1A-3A19-4AFF-847E-BF9A2D28CA23}"/>
    <dgm:cxn modelId="{F4C01617-2775-437E-B4A6-1A2EDF209898}" type="presOf" srcId="{08CC73DB-7618-4B79-95F2-59C9122698C2}" destId="{4D4F437E-A3F8-4F2E-B634-DA39E57D1C46}" srcOrd="0" destOrd="1" presId="urn:microsoft.com/office/officeart/2005/8/layout/default"/>
    <dgm:cxn modelId="{A4F27148-427F-4186-AB1A-728873BF9076}" srcId="{B59978DB-BCFE-4970-AE64-2904E0DF3523}" destId="{83A2ECAC-A126-4B44-B755-47C8B27CF8C5}" srcOrd="0" destOrd="0" parTransId="{F3ABFF09-4D8A-4C58-A898-9D6859575829}" sibTransId="{B101FAE8-F987-4F89-A206-EA4ACCA8E020}"/>
    <dgm:cxn modelId="{0E4395CF-EFBA-48B1-BD63-9C071AA906E5}" srcId="{8D76BE59-3923-44A9-B7E5-7A64741674C7}" destId="{ADAB961E-DCD7-47BD-996A-EB6371EDDE39}" srcOrd="0" destOrd="0" parTransId="{2F4E5CD1-08CD-43B6-8994-6FB8DF95621B}" sibTransId="{AFFF192D-E3FE-440C-8A88-162626A11C84}"/>
    <dgm:cxn modelId="{303DA59D-8478-40BE-83B4-A840660C400D}" type="presOf" srcId="{D9C66073-FF95-4886-9E52-442B5F28B651}" destId="{ADF7B0B3-2C09-4E45-BADB-71EF520AC9A3}" srcOrd="0" destOrd="1" presId="urn:microsoft.com/office/officeart/2005/8/layout/default"/>
    <dgm:cxn modelId="{7228C3FC-EC2E-4C13-BDCF-A2BC685DFEF8}" srcId="{EAA8F17C-EF5A-4DB7-B358-A1844029AEC6}" destId="{EB17E8E6-3781-4609-8F1B-AFAC43697B28}" srcOrd="0" destOrd="0" parTransId="{0EA315C2-AE97-474A-80CE-776A5170AD81}" sibTransId="{AE3EEC76-CA68-45AC-9E13-6639F861A3FD}"/>
    <dgm:cxn modelId="{5FEE61F6-1F63-43AD-A48B-4F8F9208A509}" type="presOf" srcId="{0967A3E1-BEDE-45FF-B8DA-E92B5D0B0ABF}" destId="{FC26C63E-FBF0-43E8-83EE-FDA1AD8710DC}" srcOrd="0" destOrd="0" presId="urn:microsoft.com/office/officeart/2005/8/layout/default"/>
    <dgm:cxn modelId="{6A468E2A-B21C-42BF-B981-DB8F17505CF9}" srcId="{0967A3E1-BEDE-45FF-B8DA-E92B5D0B0ABF}" destId="{5879D186-1DFD-43EC-A3F5-D9669600E55E}" srcOrd="0" destOrd="0" parTransId="{82A4B166-38C0-4CED-A540-C134B5097F06}" sibTransId="{0BA01214-2905-4215-AA17-8A034D3D7CFD}"/>
    <dgm:cxn modelId="{F7BE0F8A-4D77-409F-B18A-468A17C88EFB}" srcId="{2E6421B1-3261-4DE3-833A-A4E185851561}" destId="{F2FC6C32-7F76-4C8B-BBFF-4E33727E8C1D}" srcOrd="8" destOrd="0" parTransId="{218D037F-9BAF-4A8D-9845-30FD54035545}" sibTransId="{D4B66F9C-B357-470E-8C6F-C962F89D4F2F}"/>
    <dgm:cxn modelId="{22D94FC5-6855-47F4-BE49-E05431A2A780}" type="presOf" srcId="{22CB4181-E48C-4E16-8E9F-30DC33BF9C8C}" destId="{5AE01C27-BEFB-476C-8222-935D51FD9017}" srcOrd="0" destOrd="1" presId="urn:microsoft.com/office/officeart/2005/8/layout/default"/>
    <dgm:cxn modelId="{01C5B717-A919-4EA0-AB87-BC92FD01827F}" srcId="{2E6421B1-3261-4DE3-833A-A4E185851561}" destId="{5F728A7E-479F-40AF-A8EC-1211E3CF6686}" srcOrd="3" destOrd="0" parTransId="{F22689CA-F30A-4BAE-AB23-ACC377AA0D6B}" sibTransId="{DCA185CA-B795-4D1A-812E-8700847B7F78}"/>
    <dgm:cxn modelId="{9F79DF5D-CFBC-434D-8D5C-BCBA0C7F6834}" type="presOf" srcId="{92ACD26D-A9F7-4128-9AA5-A8F06D320F7E}" destId="{C720D401-7EBB-4C95-9D5B-80A424595C0E}" srcOrd="0" destOrd="0" presId="urn:microsoft.com/office/officeart/2005/8/layout/default"/>
    <dgm:cxn modelId="{C2021045-0C2D-4770-955A-F1F7CF0026B5}" type="presOf" srcId="{5E924A03-CB49-4513-AE71-AA0ABCA0F34C}" destId="{87B420C1-D5F7-4BEB-9E22-47D17D859565}" srcOrd="0" destOrd="0" presId="urn:microsoft.com/office/officeart/2005/8/layout/default"/>
    <dgm:cxn modelId="{5F8EE191-DADE-4A40-B3F3-0B84F28F0EE9}" type="presOf" srcId="{8D76BE59-3923-44A9-B7E5-7A64741674C7}" destId="{B26E8BC1-C8A7-42F2-B38A-A818BBA903A4}" srcOrd="0" destOrd="0" presId="urn:microsoft.com/office/officeart/2005/8/layout/default"/>
    <dgm:cxn modelId="{E85FBA1B-EB08-4C68-93EA-4D5C3E496453}" srcId="{2E6421B1-3261-4DE3-833A-A4E185851561}" destId="{97065411-89CE-4E3A-8B82-70FACD0F8BF3}" srcOrd="13" destOrd="0" parTransId="{CC546887-30EA-438B-962F-EC226D89B88E}" sibTransId="{BC3C2D18-75A1-4A4A-AEA9-5ECCD9EFCA61}"/>
    <dgm:cxn modelId="{F5902E79-A4AE-436D-BCC6-AB621325BAB2}" srcId="{3B265D8D-F046-4F2D-A0D3-08A6B0F581F2}" destId="{7A54229C-C4DE-4FFD-BB65-C9287A60316F}" srcOrd="0" destOrd="0" parTransId="{55986210-8F82-4AA8-837D-8E7647779EDB}" sibTransId="{5DED5456-F87B-4B79-9018-912235C6290C}"/>
    <dgm:cxn modelId="{5F4C28E3-F800-433C-9A5F-69266F2CC475}" type="presOf" srcId="{6FA460EE-5C06-42AC-B378-E946F1F136E4}" destId="{5AE01C27-BEFB-476C-8222-935D51FD9017}" srcOrd="0" destOrd="0" presId="urn:microsoft.com/office/officeart/2005/8/layout/default"/>
    <dgm:cxn modelId="{4923D828-D10B-4C45-8988-7890AA19EC77}" type="presOf" srcId="{1E37837A-075C-4A85-A413-D995CA640E32}" destId="{9401BA15-1807-478B-9E1C-60C6368A8724}" srcOrd="0" destOrd="0" presId="urn:microsoft.com/office/officeart/2005/8/layout/default"/>
    <dgm:cxn modelId="{CE5F4E48-FF79-4349-AD48-2173F4865EA5}" srcId="{2E6421B1-3261-4DE3-833A-A4E185851561}" destId="{39AC3210-4454-47AA-A2AB-3D500A279FBE}" srcOrd="15" destOrd="0" parTransId="{5AE3644B-E3FA-45A2-B01A-6F4356408C06}" sibTransId="{337CFE16-D791-4191-AF09-AF892E355A30}"/>
    <dgm:cxn modelId="{45222F3A-716C-4B25-AC41-009E6392F669}" type="presOf" srcId="{434FCB23-B17D-4927-9B31-CC2ED0716633}" destId="{41B8914F-ADB2-41D2-8DB6-531007C3C7CA}" srcOrd="0" destOrd="0" presId="urn:microsoft.com/office/officeart/2005/8/layout/default"/>
    <dgm:cxn modelId="{8861C639-1DD0-4DA5-A8A7-0157CEC22955}" type="presOf" srcId="{37D6B69B-23ED-40B1-B46B-058D8710E8C1}" destId="{91449323-628B-49D2-986C-05D877A43C20}" srcOrd="0" destOrd="0" presId="urn:microsoft.com/office/officeart/2005/8/layout/default"/>
    <dgm:cxn modelId="{B449DC22-19E6-4734-AC2E-58C581DED0FD}" srcId="{2E6421B1-3261-4DE3-833A-A4E185851561}" destId="{1E37837A-075C-4A85-A413-D995CA640E32}" srcOrd="19" destOrd="0" parTransId="{4958409C-13AA-4F72-A6E2-1C06BB2CE8FE}" sibTransId="{A388BF17-2355-4CEA-A1F8-A8054245467F}"/>
    <dgm:cxn modelId="{48627C82-3487-4DA4-B972-C52994CE28FB}" srcId="{B943FBBD-0CE0-419F-95A3-670A09373DB3}" destId="{08CC73DB-7618-4B79-95F2-59C9122698C2}" srcOrd="0" destOrd="0" parTransId="{DB37F767-143D-4937-91B1-D4E5BF1447B3}" sibTransId="{859599E6-E869-4067-B71D-C2EDE34DDE86}"/>
    <dgm:cxn modelId="{9555B2D4-D40A-48EC-ADB1-DD4513DF57BB}" srcId="{6FA460EE-5C06-42AC-B378-E946F1F136E4}" destId="{22CB4181-E48C-4E16-8E9F-30DC33BF9C8C}" srcOrd="0" destOrd="0" parTransId="{947A6BC8-ABED-4A59-A735-7D2C9B98218B}" sibTransId="{2E951CB0-CBEE-47F1-A6BC-369B369F817F}"/>
    <dgm:cxn modelId="{56EECAC7-A713-4FE5-8D18-1F4B798D973B}" srcId="{2E6421B1-3261-4DE3-833A-A4E185851561}" destId="{EAA8F17C-EF5A-4DB7-B358-A1844029AEC6}" srcOrd="17" destOrd="0" parTransId="{AB214937-C1E2-4B89-9284-0A184BD575E2}" sibTransId="{0CBF6038-0989-4AD3-83AF-806939B806DB}"/>
    <dgm:cxn modelId="{F060CB33-0ADC-4119-A4CE-7BA394470E2D}" type="presOf" srcId="{4A10751F-E5AA-4386-884C-D3DAB35F33A0}" destId="{ADF7B0B3-2C09-4E45-BADB-71EF520AC9A3}" srcOrd="0" destOrd="0" presId="urn:microsoft.com/office/officeart/2005/8/layout/default"/>
    <dgm:cxn modelId="{3D9499CE-E3D8-42EF-8E12-267A48061470}" srcId="{2E6421B1-3261-4DE3-833A-A4E185851561}" destId="{92ACD26D-A9F7-4128-9AA5-A8F06D320F7E}" srcOrd="1" destOrd="0" parTransId="{4A53826F-1CA0-45B3-9188-47EA5D349BE4}" sibTransId="{F653F5A8-7A75-4722-AB77-086E508452BC}"/>
    <dgm:cxn modelId="{9195D32F-B5F3-41E2-8183-BDA5B2A86190}" type="presOf" srcId="{66B9B0C7-1D59-481E-833F-5ADA2F453C51}" destId="{88904C99-EF1E-4A28-8A57-93E5A01914C7}" srcOrd="0" destOrd="1" presId="urn:microsoft.com/office/officeart/2005/8/layout/default"/>
    <dgm:cxn modelId="{585E5919-5F45-4744-9D51-0651A14E8BC5}" type="presOf" srcId="{D31EC71C-4568-4916-8AD2-F9321AAD097A}" destId="{7352EF4C-4C3A-4351-9D66-3EADE0582383}" srcOrd="0" destOrd="1" presId="urn:microsoft.com/office/officeart/2005/8/layout/default"/>
    <dgm:cxn modelId="{3D93C880-9669-4926-B801-27005F0E28C0}" srcId="{37D6B69B-23ED-40B1-B46B-058D8710E8C1}" destId="{01153CA7-4801-43D7-9368-A2CEEAF27C48}" srcOrd="0" destOrd="0" parTransId="{EFC11928-D790-44AC-82F1-0933AAAE9D47}" sibTransId="{92CBD5CE-DE8F-47B0-882E-EFD51F704BDB}"/>
    <dgm:cxn modelId="{CE054C2D-325F-41BC-9A46-D06407FD66F5}" srcId="{434FCB23-B17D-4927-9B31-CC2ED0716633}" destId="{8C7C0A96-53F5-4489-B2D4-28A7AC33E210}" srcOrd="0" destOrd="0" parTransId="{9A9FEA16-241D-4744-8791-C68B38C07AA0}" sibTransId="{A312CB4F-8E63-492B-85DD-9893B67E9B35}"/>
    <dgm:cxn modelId="{AA857E88-F178-4324-AD1D-1D292079DF8F}" srcId="{2E6421B1-3261-4DE3-833A-A4E185851561}" destId="{5126BD1E-031C-48B8-A718-6F496131B43C}" srcOrd="4" destOrd="0" parTransId="{2F010226-AE46-412D-823A-B167D537BB60}" sibTransId="{C9125A8E-0352-4E19-8D18-505FF5FEB8E4}"/>
    <dgm:cxn modelId="{633B505E-BD52-44FE-B4EA-0BE0F5EFDC26}" srcId="{59F3A584-F13E-4F5B-85CE-EBF3613B34CF}" destId="{66B9B0C7-1D59-481E-833F-5ADA2F453C51}" srcOrd="0" destOrd="0" parTransId="{39E0A73A-5291-4295-AC09-C6F1395957FD}" sibTransId="{8D3C051D-E559-4C4C-9732-3634572AC00F}"/>
    <dgm:cxn modelId="{172C7C92-71D0-4ED2-909A-221970251B5E}" type="presOf" srcId="{2ED45C5C-19B3-4C15-9B51-6F61986CAED1}" destId="{FC161D42-1161-4FEC-A95C-8374E974EC86}" srcOrd="0" destOrd="1" presId="urn:microsoft.com/office/officeart/2005/8/layout/default"/>
    <dgm:cxn modelId="{FECEADE3-61A3-4EAC-9AAF-3C1692721FFA}" srcId="{2E6421B1-3261-4DE3-833A-A4E185851561}" destId="{4A10751F-E5AA-4386-884C-D3DAB35F33A0}" srcOrd="6" destOrd="0" parTransId="{62D34107-2ACA-428E-8D3D-A8CFB999BA01}" sibTransId="{73A9F341-D7CD-42FF-9C73-0ADBAC65F367}"/>
    <dgm:cxn modelId="{D607B77C-CB66-4947-A6C3-65DF75EABB06}" type="presOf" srcId="{5126BD1E-031C-48B8-A718-6F496131B43C}" destId="{8620F65D-5DF4-4A23-90BE-D510D2D19020}" srcOrd="0" destOrd="0" presId="urn:microsoft.com/office/officeart/2005/8/layout/default"/>
    <dgm:cxn modelId="{427F13A6-9641-4B71-9B94-C736100E1037}" type="presOf" srcId="{B943FBBD-0CE0-419F-95A3-670A09373DB3}" destId="{4D4F437E-A3F8-4F2E-B634-DA39E57D1C46}" srcOrd="0" destOrd="0" presId="urn:microsoft.com/office/officeart/2005/8/layout/default"/>
    <dgm:cxn modelId="{D2AE2C7F-6096-4FA3-B722-D901EA199E6C}" srcId="{2E6421B1-3261-4DE3-833A-A4E185851561}" destId="{0967A3E1-BEDE-45FF-B8DA-E92B5D0B0ABF}" srcOrd="10" destOrd="0" parTransId="{4463E2FD-7172-4230-8E84-DBA3C6852470}" sibTransId="{FF5B5F6B-A7E6-46ED-A444-BB34855AFD57}"/>
    <dgm:cxn modelId="{15CC57D2-B6EA-4B0B-903D-95A8F384C543}" srcId="{5F728A7E-479F-40AF-A8EC-1211E3CF6686}" destId="{E0BBBFD2-CF38-4E46-89F9-5F5F5E7717B2}" srcOrd="0" destOrd="0" parTransId="{8D83A92E-41F6-44C1-97CF-5DA6FA0AC268}" sibTransId="{A363B6C5-04E4-4B4A-B490-4EB9A92D5E9B}"/>
    <dgm:cxn modelId="{19671767-EF0C-4628-AB84-FB898975C63B}" type="presOf" srcId="{01153CA7-4801-43D7-9368-A2CEEAF27C48}" destId="{91449323-628B-49D2-986C-05D877A43C20}" srcOrd="0" destOrd="1" presId="urn:microsoft.com/office/officeart/2005/8/layout/default"/>
    <dgm:cxn modelId="{5880CF77-DD4D-479A-BC20-859670E101E7}" srcId="{2E6421B1-3261-4DE3-833A-A4E185851561}" destId="{59F3A584-F13E-4F5B-85CE-EBF3613B34CF}" srcOrd="11" destOrd="0" parTransId="{4B36283C-8D20-4318-89F3-B4422E44DBBD}" sibTransId="{3E9CCE84-CC1E-4851-A58E-7EB2BE70109A}"/>
    <dgm:cxn modelId="{2E9F0D69-7FE8-4901-AAF1-DCAC983C4D7E}" srcId="{2E6421B1-3261-4DE3-833A-A4E185851561}" destId="{6FA460EE-5C06-42AC-B378-E946F1F136E4}" srcOrd="14" destOrd="0" parTransId="{71329EEB-42E2-4DCC-B7AF-F78E501F5329}" sibTransId="{F5A61CFA-3DEB-4C37-972E-F8E4C6215302}"/>
    <dgm:cxn modelId="{59FB3C97-0ED5-4F0C-85F3-216DBE42F12F}" srcId="{F9ABB5F9-13E0-42E4-8E30-8EBAD8D7E84D}" destId="{5E204C80-8EF7-4EA9-A245-256D0E4EB09C}" srcOrd="0" destOrd="0" parTransId="{8024A220-4092-48DF-B0AF-25E29DE803B3}" sibTransId="{5C3F1FBE-5E4F-4FB5-8571-6571BDC8100B}"/>
    <dgm:cxn modelId="{F58E0E4A-9DF7-46D6-BF35-44FFC0F5CA8E}" type="presOf" srcId="{E0BBBFD2-CF38-4E46-89F9-5F5F5E7717B2}" destId="{B46515BA-1326-45A6-861A-A7E9A61380E9}" srcOrd="0" destOrd="1" presId="urn:microsoft.com/office/officeart/2005/8/layout/default"/>
    <dgm:cxn modelId="{666BA28B-18D4-47D0-A766-8D8DFE807483}" type="presOf" srcId="{2E6421B1-3261-4DE3-833A-A4E185851561}" destId="{13F5F8B0-D322-46F9-8D1A-445B53ED6BAD}" srcOrd="0" destOrd="0" presId="urn:microsoft.com/office/officeart/2005/8/layout/default"/>
    <dgm:cxn modelId="{9658E15F-B6DC-4937-B8B7-AAAB94B4F8FB}" srcId="{F2FC6C32-7F76-4C8B-BBFF-4E33727E8C1D}" destId="{D31EC71C-4568-4916-8AD2-F9321AAD097A}" srcOrd="0" destOrd="0" parTransId="{065C3474-F11A-4603-A92E-1109EEC1D92C}" sibTransId="{B3BDE5E0-8175-4F7C-B4C4-523BE248A79D}"/>
    <dgm:cxn modelId="{C65FCE96-FC2E-4D22-A954-DC6308F0A2B4}" srcId="{2E6421B1-3261-4DE3-833A-A4E185851561}" destId="{37D6B69B-23ED-40B1-B46B-058D8710E8C1}" srcOrd="2" destOrd="0" parTransId="{89188794-41E3-413C-BE46-63E7DA9B4854}" sibTransId="{5B38D259-FEB7-4BA1-B56E-212162CF96C7}"/>
    <dgm:cxn modelId="{0FAA5F6A-AAAC-42C3-A940-48067BC48C55}" type="presOf" srcId="{5E204C80-8EF7-4EA9-A245-256D0E4EB09C}" destId="{351DF934-9323-4469-8F3F-DC3A8E3D6358}" srcOrd="0" destOrd="1" presId="urn:microsoft.com/office/officeart/2005/8/layout/default"/>
    <dgm:cxn modelId="{B834BF4D-2BAC-4769-AAF7-1B23D665098C}" srcId="{2E6421B1-3261-4DE3-833A-A4E185851561}" destId="{3B265D8D-F046-4F2D-A0D3-08A6B0F581F2}" srcOrd="5" destOrd="0" parTransId="{1F2FFEDA-E08A-47C1-B4C6-1F0BD6DB7FDF}" sibTransId="{C46084B3-0877-425A-9A37-7AD4A2D01AD5}"/>
    <dgm:cxn modelId="{1F3B7439-3A67-4A56-A2E3-E6E169C4C9BE}" type="presOf" srcId="{F2FC6C32-7F76-4C8B-BBFF-4E33727E8C1D}" destId="{7352EF4C-4C3A-4351-9D66-3EADE0582383}" srcOrd="0" destOrd="0" presId="urn:microsoft.com/office/officeart/2005/8/layout/default"/>
    <dgm:cxn modelId="{7804AF34-1B7E-4C29-990A-23867123B2D0}" type="presOf" srcId="{5F728A7E-479F-40AF-A8EC-1211E3CF6686}" destId="{B46515BA-1326-45A6-861A-A7E9A61380E9}" srcOrd="0" destOrd="0" presId="urn:microsoft.com/office/officeart/2005/8/layout/default"/>
    <dgm:cxn modelId="{1DF974FE-A30C-44F8-913F-CEF16894C9E4}" type="presOf" srcId="{7A54229C-C4DE-4FFD-BB65-C9287A60316F}" destId="{10032A70-D99B-401A-803C-94D248D0EE4C}" srcOrd="0" destOrd="1" presId="urn:microsoft.com/office/officeart/2005/8/layout/default"/>
    <dgm:cxn modelId="{52BF7E79-6AA1-4482-90BD-B9FC07C0133A}" type="presOf" srcId="{59F3A584-F13E-4F5B-85CE-EBF3613B34CF}" destId="{88904C99-EF1E-4A28-8A57-93E5A01914C7}" srcOrd="0" destOrd="0" presId="urn:microsoft.com/office/officeart/2005/8/layout/default"/>
    <dgm:cxn modelId="{5AD060C6-A993-481B-9926-71ECB48D977F}" srcId="{2E6421B1-3261-4DE3-833A-A4E185851561}" destId="{B943FBBD-0CE0-419F-95A3-670A09373DB3}" srcOrd="18" destOrd="0" parTransId="{F7C5B94A-29D3-4C68-A99C-38F3AA2BCBA2}" sibTransId="{AB353CA5-93BF-4175-BFFF-E8A5DFAC55A4}"/>
    <dgm:cxn modelId="{2CBB212C-1863-4BB8-99F1-FEE0DBF470C2}" type="presParOf" srcId="{13F5F8B0-D322-46F9-8D1A-445B53ED6BAD}" destId="{493556CF-AFEE-459B-B7C7-80CA6D529A94}" srcOrd="0" destOrd="0" presId="urn:microsoft.com/office/officeart/2005/8/layout/default"/>
    <dgm:cxn modelId="{8BAD4685-D12A-49E9-9B91-8B982EA39140}" type="presParOf" srcId="{13F5F8B0-D322-46F9-8D1A-445B53ED6BAD}" destId="{8C3762CC-7910-4575-A04C-9522C092A695}" srcOrd="1" destOrd="0" presId="urn:microsoft.com/office/officeart/2005/8/layout/default"/>
    <dgm:cxn modelId="{457969AA-FDD1-4F21-81C2-E2337E1527D7}" type="presParOf" srcId="{13F5F8B0-D322-46F9-8D1A-445B53ED6BAD}" destId="{C720D401-7EBB-4C95-9D5B-80A424595C0E}" srcOrd="2" destOrd="0" presId="urn:microsoft.com/office/officeart/2005/8/layout/default"/>
    <dgm:cxn modelId="{6BEC7142-2FDA-4861-B4FE-ACC83B16DF91}" type="presParOf" srcId="{13F5F8B0-D322-46F9-8D1A-445B53ED6BAD}" destId="{EB15CA39-A6F4-415E-9E77-E86D4DFD447D}" srcOrd="3" destOrd="0" presId="urn:microsoft.com/office/officeart/2005/8/layout/default"/>
    <dgm:cxn modelId="{0B7C1E71-7117-41C7-BA7F-078910EE77C2}" type="presParOf" srcId="{13F5F8B0-D322-46F9-8D1A-445B53ED6BAD}" destId="{91449323-628B-49D2-986C-05D877A43C20}" srcOrd="4" destOrd="0" presId="urn:microsoft.com/office/officeart/2005/8/layout/default"/>
    <dgm:cxn modelId="{A4B99A2B-053C-4DE0-A597-FFF958F14957}" type="presParOf" srcId="{13F5F8B0-D322-46F9-8D1A-445B53ED6BAD}" destId="{6EB8905F-DBE4-469F-9540-B7531BE4B8AC}" srcOrd="5" destOrd="0" presId="urn:microsoft.com/office/officeart/2005/8/layout/default"/>
    <dgm:cxn modelId="{AD6AF201-B3CD-4CF2-A254-06F5867168C0}" type="presParOf" srcId="{13F5F8B0-D322-46F9-8D1A-445B53ED6BAD}" destId="{B46515BA-1326-45A6-861A-A7E9A61380E9}" srcOrd="6" destOrd="0" presId="urn:microsoft.com/office/officeart/2005/8/layout/default"/>
    <dgm:cxn modelId="{D834BA33-4032-46C8-B14B-5E8481BC6756}" type="presParOf" srcId="{13F5F8B0-D322-46F9-8D1A-445B53ED6BAD}" destId="{7EF59D5C-FCC4-462E-9CB3-408B1CE7FB2E}" srcOrd="7" destOrd="0" presId="urn:microsoft.com/office/officeart/2005/8/layout/default"/>
    <dgm:cxn modelId="{0795E8F3-E5C7-4C4A-9F2E-F33D8D05C5C4}" type="presParOf" srcId="{13F5F8B0-D322-46F9-8D1A-445B53ED6BAD}" destId="{8620F65D-5DF4-4A23-90BE-D510D2D19020}" srcOrd="8" destOrd="0" presId="urn:microsoft.com/office/officeart/2005/8/layout/default"/>
    <dgm:cxn modelId="{EFB93AB9-B8FB-44B7-AAD6-B854A9486639}" type="presParOf" srcId="{13F5F8B0-D322-46F9-8D1A-445B53ED6BAD}" destId="{B2CCFCA6-7B88-4D20-A4A8-72901EA460B0}" srcOrd="9" destOrd="0" presId="urn:microsoft.com/office/officeart/2005/8/layout/default"/>
    <dgm:cxn modelId="{DC12EAA4-3684-4114-80B8-974F8BC94735}" type="presParOf" srcId="{13F5F8B0-D322-46F9-8D1A-445B53ED6BAD}" destId="{10032A70-D99B-401A-803C-94D248D0EE4C}" srcOrd="10" destOrd="0" presId="urn:microsoft.com/office/officeart/2005/8/layout/default"/>
    <dgm:cxn modelId="{3E62038B-DDEC-4A39-8991-B2BAAFE69747}" type="presParOf" srcId="{13F5F8B0-D322-46F9-8D1A-445B53ED6BAD}" destId="{C574EB60-0612-40E6-96A7-6486616696D3}" srcOrd="11" destOrd="0" presId="urn:microsoft.com/office/officeart/2005/8/layout/default"/>
    <dgm:cxn modelId="{1A42476C-CE73-4F7C-92D8-A756C393E9B1}" type="presParOf" srcId="{13F5F8B0-D322-46F9-8D1A-445B53ED6BAD}" destId="{ADF7B0B3-2C09-4E45-BADB-71EF520AC9A3}" srcOrd="12" destOrd="0" presId="urn:microsoft.com/office/officeart/2005/8/layout/default"/>
    <dgm:cxn modelId="{71CA889D-BD7F-4FC2-912D-2D036B490A96}" type="presParOf" srcId="{13F5F8B0-D322-46F9-8D1A-445B53ED6BAD}" destId="{649E4295-6B14-4B06-BDC7-873EEE85FBD0}" srcOrd="13" destOrd="0" presId="urn:microsoft.com/office/officeart/2005/8/layout/default"/>
    <dgm:cxn modelId="{92783089-CC50-4032-B153-73FBA324DEE3}" type="presParOf" srcId="{13F5F8B0-D322-46F9-8D1A-445B53ED6BAD}" destId="{351DF934-9323-4469-8F3F-DC3A8E3D6358}" srcOrd="14" destOrd="0" presId="urn:microsoft.com/office/officeart/2005/8/layout/default"/>
    <dgm:cxn modelId="{118836E0-E8A4-411A-98C5-13531F455FCE}" type="presParOf" srcId="{13F5F8B0-D322-46F9-8D1A-445B53ED6BAD}" destId="{498F4B3E-EC62-4D1C-AC04-3B7613582BAA}" srcOrd="15" destOrd="0" presId="urn:microsoft.com/office/officeart/2005/8/layout/default"/>
    <dgm:cxn modelId="{4C679E21-B27F-4EAD-A3AD-FDC5613A6FE0}" type="presParOf" srcId="{13F5F8B0-D322-46F9-8D1A-445B53ED6BAD}" destId="{7352EF4C-4C3A-4351-9D66-3EADE0582383}" srcOrd="16" destOrd="0" presId="urn:microsoft.com/office/officeart/2005/8/layout/default"/>
    <dgm:cxn modelId="{AB5ACD10-5BE4-4D80-B099-9C7BAA34473E}" type="presParOf" srcId="{13F5F8B0-D322-46F9-8D1A-445B53ED6BAD}" destId="{A6F21453-C3BE-4872-9DD4-882BE023B7E2}" srcOrd="17" destOrd="0" presId="urn:microsoft.com/office/officeart/2005/8/layout/default"/>
    <dgm:cxn modelId="{A5FC655E-97BB-4B4B-B016-05041DD29BA1}" type="presParOf" srcId="{13F5F8B0-D322-46F9-8D1A-445B53ED6BAD}" destId="{B26E8BC1-C8A7-42F2-B38A-A818BBA903A4}" srcOrd="18" destOrd="0" presId="urn:microsoft.com/office/officeart/2005/8/layout/default"/>
    <dgm:cxn modelId="{10ABBCC8-E43C-4EE1-AF84-AF69714E03F3}" type="presParOf" srcId="{13F5F8B0-D322-46F9-8D1A-445B53ED6BAD}" destId="{01ECB72F-C7E4-48E1-9F03-141CD9BB0DAA}" srcOrd="19" destOrd="0" presId="urn:microsoft.com/office/officeart/2005/8/layout/default"/>
    <dgm:cxn modelId="{0933C1D6-0AB1-4413-A05F-2007C0E4F5BB}" type="presParOf" srcId="{13F5F8B0-D322-46F9-8D1A-445B53ED6BAD}" destId="{FC26C63E-FBF0-43E8-83EE-FDA1AD8710DC}" srcOrd="20" destOrd="0" presId="urn:microsoft.com/office/officeart/2005/8/layout/default"/>
    <dgm:cxn modelId="{A63E88F1-ED72-4625-8FF3-D2A4FCBF3FE9}" type="presParOf" srcId="{13F5F8B0-D322-46F9-8D1A-445B53ED6BAD}" destId="{6716E9E4-0769-40C0-84EA-FD0EA39EAD8F}" srcOrd="21" destOrd="0" presId="urn:microsoft.com/office/officeart/2005/8/layout/default"/>
    <dgm:cxn modelId="{6AD0CAF5-1985-459D-9930-B4838BF5ADBC}" type="presParOf" srcId="{13F5F8B0-D322-46F9-8D1A-445B53ED6BAD}" destId="{88904C99-EF1E-4A28-8A57-93E5A01914C7}" srcOrd="22" destOrd="0" presId="urn:microsoft.com/office/officeart/2005/8/layout/default"/>
    <dgm:cxn modelId="{3C228C31-674F-4182-8D5B-7926F94873C7}" type="presParOf" srcId="{13F5F8B0-D322-46F9-8D1A-445B53ED6BAD}" destId="{F901EAA8-A7F6-4FC5-9E0D-CA96F7CB7F61}" srcOrd="23" destOrd="0" presId="urn:microsoft.com/office/officeart/2005/8/layout/default"/>
    <dgm:cxn modelId="{DA4E25A3-B219-47AE-BD3F-707A04AE5842}" type="presParOf" srcId="{13F5F8B0-D322-46F9-8D1A-445B53ED6BAD}" destId="{87B420C1-D5F7-4BEB-9E22-47D17D859565}" srcOrd="24" destOrd="0" presId="urn:microsoft.com/office/officeart/2005/8/layout/default"/>
    <dgm:cxn modelId="{38A38DF4-0781-4A64-B00F-CDFB33BD8785}" type="presParOf" srcId="{13F5F8B0-D322-46F9-8D1A-445B53ED6BAD}" destId="{4FAE5865-D30D-4CA7-A547-A7521101EA8F}" srcOrd="25" destOrd="0" presId="urn:microsoft.com/office/officeart/2005/8/layout/default"/>
    <dgm:cxn modelId="{EFAA31C0-A885-4719-8A59-6F0F971438A5}" type="presParOf" srcId="{13F5F8B0-D322-46F9-8D1A-445B53ED6BAD}" destId="{6ABDC192-A85F-4258-A949-045DBB2C8ED3}" srcOrd="26" destOrd="0" presId="urn:microsoft.com/office/officeart/2005/8/layout/default"/>
    <dgm:cxn modelId="{E5ACF5D3-D125-43D1-BF8D-47D3A76A577A}" type="presParOf" srcId="{13F5F8B0-D322-46F9-8D1A-445B53ED6BAD}" destId="{9DA046F9-B151-4981-AF86-25672B8AC1FB}" srcOrd="27" destOrd="0" presId="urn:microsoft.com/office/officeart/2005/8/layout/default"/>
    <dgm:cxn modelId="{0162337E-923F-4D18-8782-A40939302D12}" type="presParOf" srcId="{13F5F8B0-D322-46F9-8D1A-445B53ED6BAD}" destId="{5AE01C27-BEFB-476C-8222-935D51FD9017}" srcOrd="28" destOrd="0" presId="urn:microsoft.com/office/officeart/2005/8/layout/default"/>
    <dgm:cxn modelId="{00BA4E53-F406-4214-A3C5-E7D61BE36B5C}" type="presParOf" srcId="{13F5F8B0-D322-46F9-8D1A-445B53ED6BAD}" destId="{EE5A0523-95E1-4407-8275-F3CA72EA8DCC}" srcOrd="29" destOrd="0" presId="urn:microsoft.com/office/officeart/2005/8/layout/default"/>
    <dgm:cxn modelId="{2B4819D1-DF8B-4543-B030-1829B4A6139E}" type="presParOf" srcId="{13F5F8B0-D322-46F9-8D1A-445B53ED6BAD}" destId="{FC161D42-1161-4FEC-A95C-8374E974EC86}" srcOrd="30" destOrd="0" presId="urn:microsoft.com/office/officeart/2005/8/layout/default"/>
    <dgm:cxn modelId="{4386A2FD-E68B-47E6-8AAC-A3BE3F5A4ED9}" type="presParOf" srcId="{13F5F8B0-D322-46F9-8D1A-445B53ED6BAD}" destId="{F3DEC0B1-7606-4F6E-9A9C-86B6993135B6}" srcOrd="31" destOrd="0" presId="urn:microsoft.com/office/officeart/2005/8/layout/default"/>
    <dgm:cxn modelId="{4CBCF12A-F48A-49EE-BCBA-D1D990E36433}" type="presParOf" srcId="{13F5F8B0-D322-46F9-8D1A-445B53ED6BAD}" destId="{41B8914F-ADB2-41D2-8DB6-531007C3C7CA}" srcOrd="32" destOrd="0" presId="urn:microsoft.com/office/officeart/2005/8/layout/default"/>
    <dgm:cxn modelId="{9F2787EC-5FDF-4482-89AE-CD5F3B1265AE}" type="presParOf" srcId="{13F5F8B0-D322-46F9-8D1A-445B53ED6BAD}" destId="{3F791542-A274-41DA-9F0A-61F76BBED759}" srcOrd="33" destOrd="0" presId="urn:microsoft.com/office/officeart/2005/8/layout/default"/>
    <dgm:cxn modelId="{E147068C-7869-4DCB-A640-ED9633C12FAC}" type="presParOf" srcId="{13F5F8B0-D322-46F9-8D1A-445B53ED6BAD}" destId="{C7C2FC6A-D661-4477-A50C-3ED9DE12B9F9}" srcOrd="34" destOrd="0" presId="urn:microsoft.com/office/officeart/2005/8/layout/default"/>
    <dgm:cxn modelId="{96FEE6A8-AAE3-4C0B-9A60-6D8C0E3B29C8}" type="presParOf" srcId="{13F5F8B0-D322-46F9-8D1A-445B53ED6BAD}" destId="{8CAB96DA-A7FD-4C74-AFB3-1D8ACFFE5ED5}" srcOrd="35" destOrd="0" presId="urn:microsoft.com/office/officeart/2005/8/layout/default"/>
    <dgm:cxn modelId="{4B9F555B-ACB1-4C03-B8DC-356A693551E7}" type="presParOf" srcId="{13F5F8B0-D322-46F9-8D1A-445B53ED6BAD}" destId="{4D4F437E-A3F8-4F2E-B634-DA39E57D1C46}" srcOrd="36" destOrd="0" presId="urn:microsoft.com/office/officeart/2005/8/layout/default"/>
    <dgm:cxn modelId="{509415F6-1FE8-4921-AB33-327575F74C7D}" type="presParOf" srcId="{13F5F8B0-D322-46F9-8D1A-445B53ED6BAD}" destId="{96E304B0-4BB6-4D31-9C07-FF25664790C2}" srcOrd="37" destOrd="0" presId="urn:microsoft.com/office/officeart/2005/8/layout/default"/>
    <dgm:cxn modelId="{BD7C744D-265A-4F18-B64E-06D2CAF155A8}" type="presParOf" srcId="{13F5F8B0-D322-46F9-8D1A-445B53ED6BAD}" destId="{9401BA15-1807-478B-9E1C-60C6368A8724}" srcOrd="38" destOrd="0" presId="urn:microsoft.com/office/officeart/2005/8/layout/defaul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AD39F9-ADBF-4FC2-84DE-FC0227F68E3A}" type="datetimeFigureOut">
              <a:rPr lang="zh-TW" altLang="en-US" smtClean="0"/>
              <a:t>2017/3/12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CA71A-6CB0-42DE-A73C-A2AFB22ECFB1}" type="slidenum">
              <a:rPr lang="zh-TW" altLang="en-US" smtClean="0"/>
              <a:t>‹#›</a:t>
            </a:fld>
            <a:endParaRPr lang="zh-TW" altLang="en-US"/>
          </a:p>
        </p:txBody>
      </p:sp>
    </p:spTree>
    <p:extLst>
      <p:ext uri="{BB962C8B-B14F-4D97-AF65-F5344CB8AC3E}">
        <p14:creationId xmlns:p14="http://schemas.microsoft.com/office/powerpoint/2010/main" val="825918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530CA71A-6CB0-42DE-A73C-A2AFB22ECFB1}" type="slidenum">
              <a:rPr lang="zh-TW" altLang="en-US" smtClean="0"/>
              <a:t>6</a:t>
            </a:fld>
            <a:endParaRPr lang="zh-TW" altLang="en-US"/>
          </a:p>
        </p:txBody>
      </p:sp>
    </p:spTree>
    <p:extLst>
      <p:ext uri="{BB962C8B-B14F-4D97-AF65-F5344CB8AC3E}">
        <p14:creationId xmlns:p14="http://schemas.microsoft.com/office/powerpoint/2010/main" val="2440300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530CA71A-6CB0-42DE-A73C-A2AFB22ECFB1}" type="slidenum">
              <a:rPr lang="zh-TW" altLang="en-US" smtClean="0"/>
              <a:t>7</a:t>
            </a:fld>
            <a:endParaRPr lang="zh-TW" altLang="en-US"/>
          </a:p>
        </p:txBody>
      </p:sp>
    </p:spTree>
    <p:extLst>
      <p:ext uri="{BB962C8B-B14F-4D97-AF65-F5344CB8AC3E}">
        <p14:creationId xmlns:p14="http://schemas.microsoft.com/office/powerpoint/2010/main" val="410064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eaLnBrk="1" fontAlgn="ctr" latinLnBrk="0" hangingPunct="1"/>
            <a:r>
              <a:rPr lang="en-US" altLang="zh-TW" sz="1200" b="0" i="0" u="none" strike="noStrike" kern="1200" smtClean="0">
                <a:solidFill>
                  <a:schemeClr val="tx1"/>
                </a:solidFill>
                <a:effectLst/>
                <a:latin typeface="+mn-lt"/>
                <a:ea typeface="+mn-ea"/>
                <a:cs typeface="+mn-cs"/>
              </a:rPr>
              <a:t>Team 	</a:t>
            </a:r>
            <a:r>
              <a:rPr lang="en-US" altLang="zh-TW" sz="1200" b="1" i="0" u="none" strike="noStrike" kern="1200" smtClean="0">
                <a:solidFill>
                  <a:schemeClr val="tx1"/>
                </a:solidFill>
                <a:effectLst/>
                <a:latin typeface="+mn-lt"/>
                <a:ea typeface="+mn-ea"/>
                <a:cs typeface="+mn-cs"/>
              </a:rPr>
              <a:t>Mercedes</a:t>
            </a:r>
            <a:endParaRPr lang="zh-TW" altLang="zh-TW" sz="1200" b="0" i="0" u="none" strike="noStrike" kern="1200" smtClean="0">
              <a:solidFill>
                <a:schemeClr val="tx1"/>
              </a:solidFill>
              <a:effectLst/>
              <a:latin typeface="+mn-lt"/>
              <a:ea typeface="+mn-ea"/>
              <a:cs typeface="+mn-cs"/>
            </a:endParaRPr>
          </a:p>
          <a:p>
            <a:pPr rtl="0" eaLnBrk="1" fontAlgn="ctr" latinLnBrk="0" hangingPunct="1"/>
            <a:r>
              <a:rPr lang="en-US" altLang="zh-TW" sz="1200" b="0" i="0" u="none" strike="noStrike" kern="1200" smtClean="0">
                <a:solidFill>
                  <a:schemeClr val="tx1"/>
                </a:solidFill>
                <a:effectLst/>
                <a:latin typeface="+mn-lt"/>
                <a:ea typeface="+mn-ea"/>
                <a:cs typeface="+mn-cs"/>
              </a:rPr>
              <a:t>Country 	</a:t>
            </a:r>
            <a:r>
              <a:rPr lang="en-US" altLang="zh-TW" sz="1200" b="1" i="0" u="none" strike="noStrike" kern="1200" smtClean="0">
                <a:solidFill>
                  <a:schemeClr val="tx1"/>
                </a:solidFill>
                <a:effectLst/>
                <a:latin typeface="+mn-lt"/>
                <a:ea typeface="+mn-ea"/>
                <a:cs typeface="+mn-cs"/>
              </a:rPr>
              <a:t>United Kingdom</a:t>
            </a:r>
            <a:endParaRPr lang="zh-TW" altLang="zh-TW" sz="1200" b="0" i="0" u="none" strike="noStrike" kern="1200" smtClean="0">
              <a:solidFill>
                <a:schemeClr val="tx1"/>
              </a:solidFill>
              <a:effectLst/>
              <a:latin typeface="+mn-lt"/>
              <a:ea typeface="+mn-ea"/>
              <a:cs typeface="+mn-cs"/>
            </a:endParaRPr>
          </a:p>
          <a:p>
            <a:pPr rtl="0" eaLnBrk="1" fontAlgn="ctr" latinLnBrk="0" hangingPunct="1"/>
            <a:r>
              <a:rPr lang="en-US" altLang="zh-TW" sz="1200" b="0" i="0" u="none" strike="noStrike" kern="1200" smtClean="0">
                <a:solidFill>
                  <a:schemeClr val="tx1"/>
                </a:solidFill>
                <a:effectLst/>
                <a:latin typeface="+mn-lt"/>
                <a:ea typeface="+mn-ea"/>
                <a:cs typeface="+mn-cs"/>
              </a:rPr>
              <a:t>Podiums	</a:t>
            </a:r>
            <a:r>
              <a:rPr lang="en-US" altLang="zh-TW" sz="1200" b="1" i="0" u="none" strike="noStrike" kern="1200" smtClean="0">
                <a:solidFill>
                  <a:schemeClr val="tx1"/>
                </a:solidFill>
                <a:effectLst/>
                <a:latin typeface="+mn-lt"/>
                <a:ea typeface="+mn-ea"/>
                <a:cs typeface="+mn-cs"/>
              </a:rPr>
              <a:t>104</a:t>
            </a:r>
            <a:endParaRPr lang="zh-TW" altLang="zh-TW" sz="1200" b="0" i="0" u="none" strike="noStrike" kern="1200" smtClean="0">
              <a:solidFill>
                <a:schemeClr val="tx1"/>
              </a:solidFill>
              <a:effectLst/>
              <a:latin typeface="+mn-lt"/>
              <a:ea typeface="+mn-ea"/>
              <a:cs typeface="+mn-cs"/>
            </a:endParaRPr>
          </a:p>
          <a:p>
            <a:pPr rtl="0" eaLnBrk="1" fontAlgn="ctr" latinLnBrk="0" hangingPunct="1"/>
            <a:r>
              <a:rPr lang="en-US" altLang="zh-TW" sz="1200" b="0" i="0" u="none" strike="noStrike" kern="1200" smtClean="0">
                <a:solidFill>
                  <a:schemeClr val="tx1"/>
                </a:solidFill>
                <a:effectLst/>
                <a:latin typeface="+mn-lt"/>
                <a:ea typeface="+mn-ea"/>
                <a:cs typeface="+mn-cs"/>
              </a:rPr>
              <a:t>Points	</a:t>
            </a:r>
            <a:r>
              <a:rPr lang="en-US" altLang="zh-TW" sz="1200" b="1" i="0" u="none" strike="noStrike" kern="1200" smtClean="0">
                <a:solidFill>
                  <a:schemeClr val="tx1"/>
                </a:solidFill>
                <a:effectLst/>
                <a:latin typeface="+mn-lt"/>
                <a:ea typeface="+mn-ea"/>
                <a:cs typeface="+mn-cs"/>
              </a:rPr>
              <a:t>2247</a:t>
            </a:r>
            <a:endParaRPr lang="zh-TW" altLang="zh-TW" sz="1200" b="0" i="0" u="none" strike="noStrike" kern="1200" smtClean="0">
              <a:solidFill>
                <a:schemeClr val="tx1"/>
              </a:solidFill>
              <a:effectLst/>
              <a:latin typeface="+mn-lt"/>
              <a:ea typeface="+mn-ea"/>
              <a:cs typeface="+mn-cs"/>
            </a:endParaRPr>
          </a:p>
          <a:p>
            <a:pPr rtl="0" eaLnBrk="1" fontAlgn="ctr" latinLnBrk="0" hangingPunct="1"/>
            <a:r>
              <a:rPr lang="en-US" altLang="zh-TW" sz="1200" b="0" i="0" u="none" strike="noStrike" kern="1200" smtClean="0">
                <a:solidFill>
                  <a:schemeClr val="tx1"/>
                </a:solidFill>
                <a:effectLst/>
                <a:latin typeface="+mn-lt"/>
                <a:ea typeface="+mn-ea"/>
                <a:cs typeface="+mn-cs"/>
              </a:rPr>
              <a:t>Grands Prix entered 	</a:t>
            </a:r>
            <a:r>
              <a:rPr lang="en-US" altLang="zh-TW" sz="1200" b="1" i="0" u="none" strike="noStrike" kern="1200" smtClean="0">
                <a:solidFill>
                  <a:schemeClr val="tx1"/>
                </a:solidFill>
                <a:effectLst/>
                <a:latin typeface="+mn-lt"/>
                <a:ea typeface="+mn-ea"/>
                <a:cs typeface="+mn-cs"/>
              </a:rPr>
              <a:t>188</a:t>
            </a:r>
            <a:endParaRPr lang="zh-TW" altLang="zh-TW" sz="1200" b="0" i="0" u="none" strike="noStrike" kern="1200" smtClean="0">
              <a:solidFill>
                <a:schemeClr val="tx1"/>
              </a:solidFill>
              <a:effectLst/>
              <a:latin typeface="+mn-lt"/>
              <a:ea typeface="+mn-ea"/>
              <a:cs typeface="+mn-cs"/>
            </a:endParaRPr>
          </a:p>
          <a:p>
            <a:pPr rtl="0" eaLnBrk="1" fontAlgn="ctr" latinLnBrk="0" hangingPunct="1"/>
            <a:r>
              <a:rPr lang="en-US" altLang="zh-TW" sz="1200" b="0" i="0" u="none" strike="noStrike" kern="1200" smtClean="0">
                <a:solidFill>
                  <a:schemeClr val="tx1"/>
                </a:solidFill>
                <a:effectLst/>
                <a:latin typeface="+mn-lt"/>
                <a:ea typeface="+mn-ea"/>
                <a:cs typeface="+mn-cs"/>
              </a:rPr>
              <a:t>World Championships 	</a:t>
            </a:r>
            <a:r>
              <a:rPr lang="en-US" altLang="zh-TW" sz="1200" b="1" i="0" u="none" strike="noStrike" kern="1200" smtClean="0">
                <a:solidFill>
                  <a:schemeClr val="tx1"/>
                </a:solidFill>
                <a:effectLst/>
                <a:latin typeface="+mn-lt"/>
                <a:ea typeface="+mn-ea"/>
                <a:cs typeface="+mn-cs"/>
              </a:rPr>
              <a:t>3</a:t>
            </a:r>
            <a:endParaRPr lang="zh-TW" altLang="zh-TW" sz="1200" b="0" i="0" u="none" strike="noStrike" kern="1200" smtClean="0">
              <a:solidFill>
                <a:schemeClr val="tx1"/>
              </a:solidFill>
              <a:effectLst/>
              <a:latin typeface="+mn-lt"/>
              <a:ea typeface="+mn-ea"/>
              <a:cs typeface="+mn-cs"/>
            </a:endParaRPr>
          </a:p>
          <a:p>
            <a:pPr rtl="0" eaLnBrk="1" fontAlgn="ctr" latinLnBrk="0" hangingPunct="1"/>
            <a:r>
              <a:rPr lang="en-US" altLang="zh-TW" sz="1200" b="0" i="0" u="none" strike="noStrike" kern="1200" smtClean="0">
                <a:solidFill>
                  <a:schemeClr val="tx1"/>
                </a:solidFill>
                <a:effectLst/>
                <a:latin typeface="+mn-lt"/>
                <a:ea typeface="+mn-ea"/>
                <a:cs typeface="+mn-cs"/>
              </a:rPr>
              <a:t>Highest race finish 	</a:t>
            </a:r>
            <a:r>
              <a:rPr lang="en-US" altLang="zh-TW" sz="1200" b="1" i="0" u="none" strike="noStrike" kern="1200" smtClean="0">
                <a:solidFill>
                  <a:schemeClr val="tx1"/>
                </a:solidFill>
                <a:effectLst/>
                <a:latin typeface="+mn-lt"/>
                <a:ea typeface="+mn-ea"/>
                <a:cs typeface="+mn-cs"/>
              </a:rPr>
              <a:t>1 (x53)</a:t>
            </a:r>
            <a:endParaRPr lang="zh-TW" altLang="zh-TW" sz="1200" b="0" i="0" u="none" strike="noStrike" kern="1200" smtClean="0">
              <a:solidFill>
                <a:schemeClr val="tx1"/>
              </a:solidFill>
              <a:effectLst/>
              <a:latin typeface="+mn-lt"/>
              <a:ea typeface="+mn-ea"/>
              <a:cs typeface="+mn-cs"/>
            </a:endParaRPr>
          </a:p>
          <a:p>
            <a:pPr rtl="0" eaLnBrk="1" fontAlgn="ctr" latinLnBrk="0" hangingPunct="1"/>
            <a:r>
              <a:rPr lang="en-US" altLang="zh-TW" sz="1200" b="0" i="0" u="none" strike="noStrike" kern="1200" smtClean="0">
                <a:solidFill>
                  <a:schemeClr val="tx1"/>
                </a:solidFill>
                <a:effectLst/>
                <a:latin typeface="+mn-lt"/>
                <a:ea typeface="+mn-ea"/>
                <a:cs typeface="+mn-cs"/>
              </a:rPr>
              <a:t>Highest grid position 	</a:t>
            </a:r>
            <a:r>
              <a:rPr lang="en-US" altLang="zh-TW" sz="1200" b="1" i="0" u="none" strike="noStrike" kern="1200" smtClean="0">
                <a:solidFill>
                  <a:schemeClr val="tx1"/>
                </a:solidFill>
                <a:effectLst/>
                <a:latin typeface="+mn-lt"/>
                <a:ea typeface="+mn-ea"/>
                <a:cs typeface="+mn-cs"/>
              </a:rPr>
              <a:t>1</a:t>
            </a:r>
            <a:endParaRPr lang="zh-TW" altLang="zh-TW" sz="1200" b="0" i="0" u="none" strike="noStrike" kern="1200" smtClean="0">
              <a:solidFill>
                <a:schemeClr val="tx1"/>
              </a:solidFill>
              <a:effectLst/>
              <a:latin typeface="+mn-lt"/>
              <a:ea typeface="+mn-ea"/>
              <a:cs typeface="+mn-cs"/>
            </a:endParaRPr>
          </a:p>
          <a:p>
            <a:pPr rtl="0" eaLnBrk="1" fontAlgn="ctr" latinLnBrk="0" hangingPunct="1"/>
            <a:r>
              <a:rPr lang="en-US" altLang="zh-TW" sz="1200" b="0" i="0" u="none" strike="noStrike" kern="1200" smtClean="0">
                <a:solidFill>
                  <a:schemeClr val="tx1"/>
                </a:solidFill>
                <a:effectLst/>
                <a:latin typeface="+mn-lt"/>
                <a:ea typeface="+mn-ea"/>
                <a:cs typeface="+mn-cs"/>
              </a:rPr>
              <a:t>Date of birth 	</a:t>
            </a:r>
            <a:r>
              <a:rPr lang="en-US" altLang="zh-TW" sz="1200" b="1" i="0" u="none" strike="noStrike" kern="1200" smtClean="0">
                <a:solidFill>
                  <a:schemeClr val="tx1"/>
                </a:solidFill>
                <a:effectLst/>
                <a:latin typeface="+mn-lt"/>
                <a:ea typeface="+mn-ea"/>
                <a:cs typeface="+mn-cs"/>
              </a:rPr>
              <a:t>07/01/1985</a:t>
            </a:r>
            <a:endParaRPr lang="zh-TW" altLang="zh-TW" sz="1200" b="0" i="0" u="none" strike="noStrike" kern="1200" smtClean="0">
              <a:solidFill>
                <a:schemeClr val="tx1"/>
              </a:solidFill>
              <a:effectLst/>
              <a:latin typeface="+mn-lt"/>
              <a:ea typeface="+mn-ea"/>
              <a:cs typeface="+mn-cs"/>
            </a:endParaRPr>
          </a:p>
          <a:p>
            <a:pPr rtl="0" eaLnBrk="1" fontAlgn="ctr" latinLnBrk="0" hangingPunct="1"/>
            <a:r>
              <a:rPr lang="en-US" altLang="zh-TW" sz="1200" b="0" i="0" u="none" strike="noStrike" kern="1200" smtClean="0">
                <a:solidFill>
                  <a:schemeClr val="tx1"/>
                </a:solidFill>
                <a:effectLst/>
                <a:latin typeface="+mn-lt"/>
                <a:ea typeface="+mn-ea"/>
                <a:cs typeface="+mn-cs"/>
              </a:rPr>
              <a:t>Place of birth 	</a:t>
            </a:r>
            <a:r>
              <a:rPr lang="en-US" altLang="zh-TW" sz="1200" b="1" i="0" u="none" strike="noStrike" kern="1200" smtClean="0">
                <a:solidFill>
                  <a:schemeClr val="tx1"/>
                </a:solidFill>
                <a:effectLst/>
                <a:latin typeface="+mn-lt"/>
                <a:ea typeface="+mn-ea"/>
                <a:cs typeface="+mn-cs"/>
              </a:rPr>
              <a:t>Stevenage, England</a:t>
            </a:r>
            <a:endParaRPr lang="zh-TW" altLang="zh-TW" sz="1200" b="0" i="0" u="none" strike="noStrike" kern="1200" smtClean="0">
              <a:solidFill>
                <a:schemeClr val="tx1"/>
              </a:solidFill>
              <a:effectLst/>
              <a:latin typeface="+mn-lt"/>
              <a:ea typeface="+mn-ea"/>
              <a:cs typeface="+mn-cs"/>
            </a:endParaRPr>
          </a:p>
          <a:p>
            <a:endParaRPr lang="zh-TW" altLang="en-US"/>
          </a:p>
        </p:txBody>
      </p:sp>
      <p:sp>
        <p:nvSpPr>
          <p:cNvPr id="4" name="投影片編號版面配置區 3"/>
          <p:cNvSpPr>
            <a:spLocks noGrp="1"/>
          </p:cNvSpPr>
          <p:nvPr>
            <p:ph type="sldNum" sz="quarter" idx="10"/>
          </p:nvPr>
        </p:nvSpPr>
        <p:spPr/>
        <p:txBody>
          <a:bodyPr/>
          <a:lstStyle/>
          <a:p>
            <a:fld id="{530CA71A-6CB0-42DE-A73C-A2AFB22ECFB1}" type="slidenum">
              <a:rPr lang="zh-TW" altLang="en-US" smtClean="0"/>
              <a:t>9</a:t>
            </a:fld>
            <a:endParaRPr lang="zh-TW" altLang="en-US"/>
          </a:p>
        </p:txBody>
      </p:sp>
    </p:spTree>
    <p:extLst>
      <p:ext uri="{BB962C8B-B14F-4D97-AF65-F5344CB8AC3E}">
        <p14:creationId xmlns:p14="http://schemas.microsoft.com/office/powerpoint/2010/main" val="1619538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eaLnBrk="1" fontAlgn="base" latinLnBrk="0" hangingPunct="1"/>
            <a:r>
              <a:rPr lang="en-US" altLang="zh-TW" sz="1200" b="0" i="0" u="none" strike="noStrike" kern="1200" smtClean="0">
                <a:solidFill>
                  <a:schemeClr val="tx1"/>
                </a:solidFill>
                <a:effectLst/>
                <a:latin typeface="+mn-lt"/>
                <a:ea typeface="+mn-ea"/>
                <a:cs typeface="+mn-cs"/>
              </a:rPr>
              <a:t>Team	</a:t>
            </a:r>
            <a:r>
              <a:rPr lang="en-US" altLang="zh-TW" sz="1200" b="1" i="0" u="none" strike="noStrike" kern="1200" smtClean="0">
                <a:solidFill>
                  <a:schemeClr val="tx1"/>
                </a:solidFill>
                <a:effectLst/>
                <a:latin typeface="+mn-lt"/>
                <a:ea typeface="+mn-ea"/>
                <a:cs typeface="+mn-cs"/>
              </a:rPr>
              <a:t>Red Bull Racing</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Country	</a:t>
            </a:r>
            <a:r>
              <a:rPr lang="en-US" altLang="zh-TW" sz="1200" b="1" i="0" u="none" strike="noStrike" kern="1200" smtClean="0">
                <a:solidFill>
                  <a:schemeClr val="tx1"/>
                </a:solidFill>
                <a:effectLst/>
                <a:latin typeface="+mn-lt"/>
                <a:ea typeface="+mn-ea"/>
                <a:cs typeface="+mn-cs"/>
              </a:rPr>
              <a:t>Australia</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Podiums	</a:t>
            </a:r>
            <a:r>
              <a:rPr lang="en-US" altLang="zh-TW" sz="1200" b="1" i="0" u="none" strike="noStrike" kern="1200" smtClean="0">
                <a:solidFill>
                  <a:schemeClr val="tx1"/>
                </a:solidFill>
                <a:effectLst/>
                <a:latin typeface="+mn-lt"/>
                <a:ea typeface="+mn-ea"/>
                <a:cs typeface="+mn-cs"/>
              </a:rPr>
              <a:t>18</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Points	</a:t>
            </a:r>
            <a:r>
              <a:rPr lang="en-US" altLang="zh-TW" sz="1200" b="1" i="0" u="none" strike="noStrike" kern="1200" smtClean="0">
                <a:solidFill>
                  <a:schemeClr val="tx1"/>
                </a:solidFill>
                <a:effectLst/>
                <a:latin typeface="+mn-lt"/>
                <a:ea typeface="+mn-ea"/>
                <a:cs typeface="+mn-cs"/>
              </a:rPr>
              <a:t>616</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Grands Prix entered	</a:t>
            </a:r>
            <a:r>
              <a:rPr lang="en-US" altLang="zh-TW" sz="1200" b="1" i="0" u="none" strike="noStrike" kern="1200" smtClean="0">
                <a:solidFill>
                  <a:schemeClr val="tx1"/>
                </a:solidFill>
                <a:effectLst/>
                <a:latin typeface="+mn-lt"/>
                <a:ea typeface="+mn-ea"/>
                <a:cs typeface="+mn-cs"/>
              </a:rPr>
              <a:t>109</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World Championships	</a:t>
            </a:r>
            <a:r>
              <a:rPr lang="en-US" altLang="zh-TW" sz="1200" b="1" i="0" u="none" strike="noStrike" kern="1200" smtClean="0">
                <a:solidFill>
                  <a:schemeClr val="tx1"/>
                </a:solidFill>
                <a:effectLst/>
                <a:latin typeface="+mn-lt"/>
                <a:ea typeface="+mn-ea"/>
                <a:cs typeface="+mn-cs"/>
              </a:rPr>
              <a:t>0</a:t>
            </a:r>
          </a:p>
          <a:p>
            <a:pPr rtl="0" eaLnBrk="1" fontAlgn="base" latinLnBrk="0" hangingPunct="1"/>
            <a:r>
              <a:rPr lang="en-US" altLang="zh-TW" sz="1200" b="0" i="0" u="none" strike="noStrike" kern="1200" smtClean="0">
                <a:solidFill>
                  <a:schemeClr val="tx1"/>
                </a:solidFill>
                <a:effectLst/>
                <a:latin typeface="+mn-lt"/>
                <a:ea typeface="+mn-ea"/>
                <a:cs typeface="+mn-cs"/>
              </a:rPr>
              <a:t>Highest race finish	</a:t>
            </a:r>
            <a:r>
              <a:rPr lang="en-US" altLang="zh-TW" sz="1200" b="1" i="0" u="none" strike="noStrike" kern="1200" smtClean="0">
                <a:solidFill>
                  <a:schemeClr val="tx1"/>
                </a:solidFill>
                <a:effectLst/>
                <a:latin typeface="+mn-lt"/>
                <a:ea typeface="+mn-ea"/>
                <a:cs typeface="+mn-cs"/>
              </a:rPr>
              <a:t>1 (x4)</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Highest grid position	</a:t>
            </a:r>
            <a:r>
              <a:rPr lang="en-US" altLang="zh-TW" sz="1200" b="1" i="0" u="none" strike="noStrike" kern="1200" smtClean="0">
                <a:solidFill>
                  <a:schemeClr val="tx1"/>
                </a:solidFill>
                <a:effectLst/>
                <a:latin typeface="+mn-lt"/>
                <a:ea typeface="+mn-ea"/>
                <a:cs typeface="+mn-cs"/>
              </a:rPr>
              <a:t>1</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Date of birth	</a:t>
            </a:r>
            <a:r>
              <a:rPr lang="en-US" altLang="zh-TW" sz="1200" b="1" i="0" u="none" strike="noStrike" kern="1200" smtClean="0">
                <a:solidFill>
                  <a:schemeClr val="tx1"/>
                </a:solidFill>
                <a:effectLst/>
                <a:latin typeface="+mn-lt"/>
                <a:ea typeface="+mn-ea"/>
                <a:cs typeface="+mn-cs"/>
              </a:rPr>
              <a:t>01/07/1989</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Place of birth	</a:t>
            </a:r>
            <a:r>
              <a:rPr lang="en-US" altLang="zh-TW" sz="1200" b="1" i="0" u="none" strike="noStrike" kern="1200" smtClean="0">
                <a:solidFill>
                  <a:schemeClr val="tx1"/>
                </a:solidFill>
                <a:effectLst/>
                <a:latin typeface="+mn-lt"/>
                <a:ea typeface="+mn-ea"/>
                <a:cs typeface="+mn-cs"/>
              </a:rPr>
              <a:t>Perth, Australia</a:t>
            </a:r>
            <a:endParaRPr lang="zh-TW" altLang="zh-TW" sz="1200" b="0" i="0" u="none" strike="noStrike" kern="1200" smtClean="0">
              <a:solidFill>
                <a:schemeClr val="tx1"/>
              </a:solidFill>
              <a:effectLst/>
              <a:latin typeface="+mn-lt"/>
              <a:ea typeface="+mn-ea"/>
              <a:cs typeface="+mn-cs"/>
            </a:endParaRPr>
          </a:p>
          <a:p>
            <a:endParaRPr lang="zh-TW" altLang="en-US"/>
          </a:p>
        </p:txBody>
      </p:sp>
      <p:sp>
        <p:nvSpPr>
          <p:cNvPr id="4" name="投影片編號版面配置區 3"/>
          <p:cNvSpPr>
            <a:spLocks noGrp="1"/>
          </p:cNvSpPr>
          <p:nvPr>
            <p:ph type="sldNum" sz="quarter" idx="10"/>
          </p:nvPr>
        </p:nvSpPr>
        <p:spPr/>
        <p:txBody>
          <a:bodyPr/>
          <a:lstStyle/>
          <a:p>
            <a:fld id="{530CA71A-6CB0-42DE-A73C-A2AFB22ECFB1}" type="slidenum">
              <a:rPr lang="zh-TW" altLang="en-US" smtClean="0"/>
              <a:t>10</a:t>
            </a:fld>
            <a:endParaRPr lang="zh-TW" altLang="en-US"/>
          </a:p>
        </p:txBody>
      </p:sp>
    </p:spTree>
    <p:extLst>
      <p:ext uri="{BB962C8B-B14F-4D97-AF65-F5344CB8AC3E}">
        <p14:creationId xmlns:p14="http://schemas.microsoft.com/office/powerpoint/2010/main" val="327008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eaLnBrk="1" fontAlgn="base" latinLnBrk="0" hangingPunct="1"/>
            <a:r>
              <a:rPr lang="en-US" altLang="zh-TW" sz="1200" b="0" i="0" u="none" strike="noStrike" kern="1200" smtClean="0">
                <a:solidFill>
                  <a:schemeClr val="tx1"/>
                </a:solidFill>
                <a:effectLst/>
                <a:latin typeface="+mn-lt"/>
                <a:ea typeface="+mn-ea"/>
                <a:cs typeface="+mn-cs"/>
              </a:rPr>
              <a:t>Team	</a:t>
            </a:r>
            <a:r>
              <a:rPr lang="en-US" altLang="zh-TW" sz="1200" b="1" i="0" u="none" strike="noStrike" kern="1200" smtClean="0">
                <a:solidFill>
                  <a:schemeClr val="tx1"/>
                </a:solidFill>
                <a:effectLst/>
                <a:latin typeface="+mn-lt"/>
                <a:ea typeface="+mn-ea"/>
                <a:cs typeface="+mn-cs"/>
              </a:rPr>
              <a:t>Ferrari</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Country	</a:t>
            </a:r>
            <a:r>
              <a:rPr lang="en-US" altLang="zh-TW" sz="1200" b="1" i="0" u="none" strike="noStrike" kern="1200" smtClean="0">
                <a:solidFill>
                  <a:schemeClr val="tx1"/>
                </a:solidFill>
                <a:effectLst/>
                <a:latin typeface="+mn-lt"/>
                <a:ea typeface="+mn-ea"/>
                <a:cs typeface="+mn-cs"/>
              </a:rPr>
              <a:t>Germany</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Podiums	</a:t>
            </a:r>
            <a:r>
              <a:rPr lang="en-US" altLang="zh-TW" sz="1200" b="1" i="0" u="none" strike="noStrike" kern="1200" smtClean="0">
                <a:solidFill>
                  <a:schemeClr val="tx1"/>
                </a:solidFill>
                <a:effectLst/>
                <a:latin typeface="+mn-lt"/>
                <a:ea typeface="+mn-ea"/>
                <a:cs typeface="+mn-cs"/>
              </a:rPr>
              <a:t>86</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Points	</a:t>
            </a:r>
            <a:r>
              <a:rPr lang="en-US" altLang="zh-TW" sz="1200" b="1" i="0" u="none" strike="noStrike" kern="1200" smtClean="0">
                <a:solidFill>
                  <a:schemeClr val="tx1"/>
                </a:solidFill>
                <a:effectLst/>
                <a:latin typeface="+mn-lt"/>
                <a:ea typeface="+mn-ea"/>
                <a:cs typeface="+mn-cs"/>
              </a:rPr>
              <a:t>2108</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Grands Prix entered	</a:t>
            </a:r>
            <a:r>
              <a:rPr lang="en-US" altLang="zh-TW" sz="1200" b="1" i="0" u="none" strike="noStrike" kern="1200" smtClean="0">
                <a:solidFill>
                  <a:schemeClr val="tx1"/>
                </a:solidFill>
                <a:effectLst/>
                <a:latin typeface="+mn-lt"/>
                <a:ea typeface="+mn-ea"/>
                <a:cs typeface="+mn-cs"/>
              </a:rPr>
              <a:t>179</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World Championships	</a:t>
            </a:r>
            <a:r>
              <a:rPr lang="en-US" altLang="zh-TW" sz="1200" b="1" i="0" u="none" strike="noStrike" kern="1200" smtClean="0">
                <a:solidFill>
                  <a:schemeClr val="tx1"/>
                </a:solidFill>
                <a:effectLst/>
                <a:latin typeface="+mn-lt"/>
                <a:ea typeface="+mn-ea"/>
                <a:cs typeface="+mn-cs"/>
              </a:rPr>
              <a:t>4</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Highest race finish	</a:t>
            </a:r>
            <a:r>
              <a:rPr lang="en-US" altLang="zh-TW" sz="1200" b="1" i="0" u="none" strike="noStrike" kern="1200" smtClean="0">
                <a:solidFill>
                  <a:schemeClr val="tx1"/>
                </a:solidFill>
                <a:effectLst/>
                <a:latin typeface="+mn-lt"/>
                <a:ea typeface="+mn-ea"/>
                <a:cs typeface="+mn-cs"/>
              </a:rPr>
              <a:t>1 (x42)</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Highest grid position	</a:t>
            </a:r>
            <a:r>
              <a:rPr lang="en-US" altLang="zh-TW" sz="1200" b="1" i="0" u="none" strike="noStrike" kern="1200" smtClean="0">
                <a:solidFill>
                  <a:schemeClr val="tx1"/>
                </a:solidFill>
                <a:effectLst/>
                <a:latin typeface="+mn-lt"/>
                <a:ea typeface="+mn-ea"/>
                <a:cs typeface="+mn-cs"/>
              </a:rPr>
              <a:t>1</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Date of birth	</a:t>
            </a:r>
            <a:r>
              <a:rPr lang="en-US" altLang="zh-TW" sz="1200" b="1" i="0" u="none" strike="noStrike" kern="1200" smtClean="0">
                <a:solidFill>
                  <a:schemeClr val="tx1"/>
                </a:solidFill>
                <a:effectLst/>
                <a:latin typeface="+mn-lt"/>
                <a:ea typeface="+mn-ea"/>
                <a:cs typeface="+mn-cs"/>
              </a:rPr>
              <a:t>03/07/1987</a:t>
            </a:r>
            <a:endParaRPr lang="zh-TW" altLang="zh-TW" sz="1200" b="0" i="0" u="none" strike="noStrike" kern="1200" smtClean="0">
              <a:solidFill>
                <a:schemeClr val="tx1"/>
              </a:solidFill>
              <a:effectLst/>
              <a:latin typeface="+mn-lt"/>
              <a:ea typeface="+mn-ea"/>
              <a:cs typeface="+mn-cs"/>
            </a:endParaRPr>
          </a:p>
          <a:p>
            <a:pPr rtl="0" eaLnBrk="1" fontAlgn="base" latinLnBrk="0" hangingPunct="1"/>
            <a:r>
              <a:rPr lang="en-US" altLang="zh-TW" sz="1200" b="0" i="0" u="none" strike="noStrike" kern="1200" smtClean="0">
                <a:solidFill>
                  <a:schemeClr val="tx1"/>
                </a:solidFill>
                <a:effectLst/>
                <a:latin typeface="+mn-lt"/>
                <a:ea typeface="+mn-ea"/>
                <a:cs typeface="+mn-cs"/>
              </a:rPr>
              <a:t>Place of birth	</a:t>
            </a:r>
            <a:r>
              <a:rPr lang="en-US" altLang="zh-TW" sz="1200" b="1" i="0" u="none" strike="noStrike" kern="1200" smtClean="0">
                <a:solidFill>
                  <a:schemeClr val="tx1"/>
                </a:solidFill>
                <a:effectLst/>
                <a:latin typeface="+mn-lt"/>
                <a:ea typeface="+mn-ea"/>
                <a:cs typeface="+mn-cs"/>
              </a:rPr>
              <a:t>Heppenheim, Germany</a:t>
            </a:r>
            <a:endParaRPr lang="zh-TW" altLang="zh-TW" sz="1200" b="0" i="0" u="none" strike="noStrike" kern="1200" smtClean="0">
              <a:solidFill>
                <a:schemeClr val="tx1"/>
              </a:solidFill>
              <a:effectLst/>
              <a:latin typeface="+mn-lt"/>
              <a:ea typeface="+mn-ea"/>
              <a:cs typeface="+mn-cs"/>
            </a:endParaRPr>
          </a:p>
          <a:p>
            <a:endParaRPr lang="zh-TW" altLang="en-US"/>
          </a:p>
        </p:txBody>
      </p:sp>
      <p:sp>
        <p:nvSpPr>
          <p:cNvPr id="4" name="投影片編號版面配置區 3"/>
          <p:cNvSpPr>
            <a:spLocks noGrp="1"/>
          </p:cNvSpPr>
          <p:nvPr>
            <p:ph type="sldNum" sz="quarter" idx="10"/>
          </p:nvPr>
        </p:nvSpPr>
        <p:spPr/>
        <p:txBody>
          <a:bodyPr/>
          <a:lstStyle/>
          <a:p>
            <a:fld id="{530CA71A-6CB0-42DE-A73C-A2AFB22ECFB1}" type="slidenum">
              <a:rPr lang="zh-TW" altLang="en-US" smtClean="0"/>
              <a:t>11</a:t>
            </a:fld>
            <a:endParaRPr lang="zh-TW" altLang="en-US"/>
          </a:p>
        </p:txBody>
      </p:sp>
    </p:spTree>
    <p:extLst>
      <p:ext uri="{BB962C8B-B14F-4D97-AF65-F5344CB8AC3E}">
        <p14:creationId xmlns:p14="http://schemas.microsoft.com/office/powerpoint/2010/main" val="10440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9F4261E6-8DBE-4C77-A27D-51B3FBE7728B}" type="datetimeFigureOut">
              <a:rPr lang="zh-TW" altLang="en-US" smtClean="0"/>
              <a:t>2017/3/12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0B21942-1DEE-47B5-818A-5FE99EB64159}" type="slidenum">
              <a:rPr lang="zh-TW" altLang="en-US" smtClean="0"/>
              <a:t>‹#›</a:t>
            </a:fld>
            <a:endParaRPr lang="zh-TW" altLang="en-US"/>
          </a:p>
        </p:txBody>
      </p:sp>
    </p:spTree>
    <p:extLst>
      <p:ext uri="{BB962C8B-B14F-4D97-AF65-F5344CB8AC3E}">
        <p14:creationId xmlns:p14="http://schemas.microsoft.com/office/powerpoint/2010/main" val="19932242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stretch>
            <a:fillRect/>
          </a:stretch>
        </p:blipFill>
        <p:spPr>
          <a:xfrm>
            <a:off x="0" y="2399249"/>
            <a:ext cx="12192000" cy="4206824"/>
          </a:xfrm>
          <a:prstGeom prst="rect">
            <a:avLst/>
          </a:prstGeom>
          <a:effectLst>
            <a:glow rad="101600">
              <a:schemeClr val="tx1">
                <a:alpha val="60000"/>
              </a:schemeClr>
            </a:glow>
            <a:softEdge rad="127000"/>
          </a:effectLst>
        </p:spPr>
      </p:pic>
      <p:sp>
        <p:nvSpPr>
          <p:cNvPr id="2" name="標題 1"/>
          <p:cNvSpPr>
            <a:spLocks noGrp="1"/>
          </p:cNvSpPr>
          <p:nvPr>
            <p:ph type="title"/>
          </p:nvPr>
        </p:nvSpPr>
        <p:spPr>
          <a:xfrm>
            <a:off x="0" y="298579"/>
            <a:ext cx="12192000" cy="2174033"/>
          </a:xfrm>
        </p:spPr>
        <p:txBody>
          <a:bodyPr anchor="ctr">
            <a:normAutofit/>
          </a:bodyPr>
          <a:lstStyle>
            <a:lvl1pPr algn="ctr">
              <a:defRPr sz="5400" b="1">
                <a:latin typeface="Arial" panose="020B0604020202020204" pitchFamily="34" charset="0"/>
                <a:cs typeface="Arial" panose="020B0604020202020204" pitchFamily="34" charset="0"/>
              </a:defRPr>
            </a:lvl1pPr>
          </a:lstStyle>
          <a:p>
            <a:r>
              <a:rPr lang="zh-TW" altLang="en-US" dirty="0" smtClean="0"/>
              <a:t>按一下以編輯母片標題樣式</a:t>
            </a:r>
            <a:endParaRPr lang="zh-TW" altLang="en-US" dirty="0"/>
          </a:p>
        </p:txBody>
      </p:sp>
    </p:spTree>
    <p:extLst>
      <p:ext uri="{BB962C8B-B14F-4D97-AF65-F5344CB8AC3E}">
        <p14:creationId xmlns:p14="http://schemas.microsoft.com/office/powerpoint/2010/main" val="35284084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197500" y="1036320"/>
            <a:ext cx="1004284" cy="5440097"/>
          </a:xfrm>
        </p:spPr>
        <p:txBody>
          <a:bodyPr vert="eaVert">
            <a:noAutofit/>
          </a:bodyPr>
          <a:lstStyle>
            <a:lvl1pPr algn="l">
              <a:defRPr sz="4000" b="1"/>
            </a:lvl1pPr>
          </a:lstStyle>
          <a:p>
            <a:r>
              <a:rPr lang="zh-TW" altLang="en-US" dirty="0" smtClean="0"/>
              <a:t>按一下以編輯母片標題樣式</a:t>
            </a:r>
            <a:endParaRPr lang="zh-TW" altLang="en-US" dirty="0"/>
          </a:p>
        </p:txBody>
      </p:sp>
      <p:sp>
        <p:nvSpPr>
          <p:cNvPr id="3" name="日期版面配置區 2"/>
          <p:cNvSpPr>
            <a:spLocks noGrp="1"/>
          </p:cNvSpPr>
          <p:nvPr>
            <p:ph type="dt" sz="half" idx="10"/>
          </p:nvPr>
        </p:nvSpPr>
        <p:spPr/>
        <p:txBody>
          <a:bodyPr/>
          <a:lstStyle/>
          <a:p>
            <a:fld id="{9F4261E6-8DBE-4C77-A27D-51B3FBE7728B}" type="datetimeFigureOut">
              <a:rPr lang="zh-TW" altLang="en-US" smtClean="0"/>
              <a:t>2017/3/12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0B21942-1DEE-47B5-818A-5FE99EB64159}" type="slidenum">
              <a:rPr lang="zh-TW" altLang="en-US" smtClean="0"/>
              <a:t>‹#›</a:t>
            </a:fld>
            <a:endParaRPr lang="zh-TW" altLang="en-US"/>
          </a:p>
        </p:txBody>
      </p:sp>
      <p:sp>
        <p:nvSpPr>
          <p:cNvPr id="7" name="內容版面配置區 6"/>
          <p:cNvSpPr>
            <a:spLocks noGrp="1"/>
          </p:cNvSpPr>
          <p:nvPr>
            <p:ph sz="quarter" idx="13"/>
          </p:nvPr>
        </p:nvSpPr>
        <p:spPr>
          <a:xfrm>
            <a:off x="1629046" y="510171"/>
            <a:ext cx="10080000" cy="57600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6903942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197500" y="1036320"/>
            <a:ext cx="1004284" cy="5440097"/>
          </a:xfrm>
        </p:spPr>
        <p:txBody>
          <a:bodyPr vert="eaVert">
            <a:noAutofit/>
          </a:bodyPr>
          <a:lstStyle>
            <a:lvl1pPr algn="l">
              <a:defRPr sz="4000" b="1"/>
            </a:lvl1pPr>
          </a:lstStyle>
          <a:p>
            <a:r>
              <a:rPr lang="zh-TW" altLang="en-US" dirty="0" smtClean="0"/>
              <a:t>按一下以編輯母片標題樣式</a:t>
            </a:r>
            <a:endParaRPr lang="zh-TW" altLang="en-US" dirty="0"/>
          </a:p>
        </p:txBody>
      </p:sp>
      <p:sp>
        <p:nvSpPr>
          <p:cNvPr id="3" name="日期版面配置區 2"/>
          <p:cNvSpPr>
            <a:spLocks noGrp="1"/>
          </p:cNvSpPr>
          <p:nvPr>
            <p:ph type="dt" sz="half" idx="10"/>
          </p:nvPr>
        </p:nvSpPr>
        <p:spPr/>
        <p:txBody>
          <a:bodyPr/>
          <a:lstStyle/>
          <a:p>
            <a:fld id="{9F4261E6-8DBE-4C77-A27D-51B3FBE7728B}" type="datetimeFigureOut">
              <a:rPr lang="zh-TW" altLang="en-US" smtClean="0"/>
              <a:t>2017/3/12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0B21942-1DEE-47B5-818A-5FE99EB64159}" type="slidenum">
              <a:rPr lang="zh-TW" altLang="en-US" smtClean="0"/>
              <a:t>‹#›</a:t>
            </a:fld>
            <a:endParaRPr lang="zh-TW" altLang="en-US"/>
          </a:p>
        </p:txBody>
      </p:sp>
    </p:spTree>
    <p:extLst>
      <p:ext uri="{BB962C8B-B14F-4D97-AF65-F5344CB8AC3E}">
        <p14:creationId xmlns:p14="http://schemas.microsoft.com/office/powerpoint/2010/main" val="342267629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800100"/>
          </a:xfrm>
        </p:spPr>
        <p:txBody>
          <a:bodyPr/>
          <a:lstStyle>
            <a:lvl1pPr algn="ctr">
              <a:defRPr/>
            </a:lvl1p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90649126-2986-4B05-A9F5-9676BCE524FA}" type="datetimeFigureOut">
              <a:rPr lang="zh-TW" altLang="en-US" smtClean="0"/>
              <a:t>2017/3/12</a:t>
            </a:fld>
            <a:endParaRPr lang="zh-TW" altLang="en-US"/>
          </a:p>
        </p:txBody>
      </p:sp>
      <p:sp>
        <p:nvSpPr>
          <p:cNvPr id="5" name="投影片編號版面配置區 4"/>
          <p:cNvSpPr>
            <a:spLocks noGrp="1"/>
          </p:cNvSpPr>
          <p:nvPr>
            <p:ph type="sldNum" sz="quarter" idx="12"/>
          </p:nvPr>
        </p:nvSpPr>
        <p:spPr/>
        <p:txBody>
          <a:bodyPr/>
          <a:lstStyle/>
          <a:p>
            <a:fld id="{C0B54B8E-CDCB-4BB8-8F2F-156D3DCD0836}" type="slidenum">
              <a:rPr lang="zh-TW" altLang="en-US" smtClean="0"/>
              <a:t>‹#›</a:t>
            </a:fld>
            <a:endParaRPr lang="zh-TW" altLang="en-US"/>
          </a:p>
        </p:txBody>
      </p:sp>
      <p:sp>
        <p:nvSpPr>
          <p:cNvPr id="7" name="圖片版面配置區 6"/>
          <p:cNvSpPr>
            <a:spLocks noGrp="1"/>
          </p:cNvSpPr>
          <p:nvPr>
            <p:ph type="pic" sz="quarter" idx="13"/>
          </p:nvPr>
        </p:nvSpPr>
        <p:spPr>
          <a:xfrm>
            <a:off x="0" y="800100"/>
            <a:ext cx="12192000" cy="5797550"/>
          </a:xfrm>
        </p:spPr>
        <p:txBody>
          <a:bodyPr/>
          <a:lstStyle/>
          <a:p>
            <a:endParaRPr lang="zh-TW" altLang="en-US"/>
          </a:p>
        </p:txBody>
      </p:sp>
      <p:sp>
        <p:nvSpPr>
          <p:cNvPr id="8" name="頁尾版面配置區 7"/>
          <p:cNvSpPr>
            <a:spLocks noGrp="1"/>
          </p:cNvSpPr>
          <p:nvPr>
            <p:ph type="ftr" sz="quarter" idx="14"/>
          </p:nvPr>
        </p:nvSpPr>
        <p:spPr/>
        <p:txBody>
          <a:bodyPr/>
          <a:lstStyle/>
          <a:p>
            <a:endParaRPr lang="zh-TW" altLang="en-US"/>
          </a:p>
        </p:txBody>
      </p:sp>
    </p:spTree>
    <p:extLst>
      <p:ext uri="{BB962C8B-B14F-4D97-AF65-F5344CB8AC3E}">
        <p14:creationId xmlns:p14="http://schemas.microsoft.com/office/powerpoint/2010/main" val="3709614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0649126-2986-4B05-A9F5-9676BCE524FA}" type="datetimeFigureOut">
              <a:rPr lang="zh-TW" altLang="en-US" smtClean="0"/>
              <a:t>2017/3/12</a:t>
            </a:fld>
            <a:endParaRPr lang="zh-TW" altLang="en-US"/>
          </a:p>
        </p:txBody>
      </p:sp>
      <p:sp>
        <p:nvSpPr>
          <p:cNvPr id="4" name="投影片編號版面配置區 3"/>
          <p:cNvSpPr>
            <a:spLocks noGrp="1"/>
          </p:cNvSpPr>
          <p:nvPr>
            <p:ph type="sldNum" sz="quarter" idx="12"/>
          </p:nvPr>
        </p:nvSpPr>
        <p:spPr/>
        <p:txBody>
          <a:bodyPr/>
          <a:lstStyle/>
          <a:p>
            <a:fld id="{C0B54B8E-CDCB-4BB8-8F2F-156D3DCD0836}" type="slidenum">
              <a:rPr lang="zh-TW" altLang="en-US" smtClean="0"/>
              <a:t>‹#›</a:t>
            </a:fld>
            <a:endParaRPr lang="zh-TW" altLang="en-US"/>
          </a:p>
        </p:txBody>
      </p:sp>
      <p:sp>
        <p:nvSpPr>
          <p:cNvPr id="5" name="頁尾版面配置區 4"/>
          <p:cNvSpPr>
            <a:spLocks noGrp="1"/>
          </p:cNvSpPr>
          <p:nvPr>
            <p:ph type="ftr" sz="quarter" idx="13"/>
          </p:nvPr>
        </p:nvSpPr>
        <p:spPr/>
        <p:txBody>
          <a:bodyPr/>
          <a:lstStyle/>
          <a:p>
            <a:endParaRPr lang="zh-TW" altLang="en-US"/>
          </a:p>
        </p:txBody>
      </p:sp>
      <p:sp>
        <p:nvSpPr>
          <p:cNvPr id="6" name="標題 5"/>
          <p:cNvSpPr>
            <a:spLocks noGrp="1"/>
          </p:cNvSpPr>
          <p:nvPr>
            <p:ph type="title"/>
          </p:nvPr>
        </p:nvSpPr>
        <p:spPr>
          <a:xfrm>
            <a:off x="0" y="1"/>
            <a:ext cx="12192000" cy="787940"/>
          </a:xfrm>
        </p:spPr>
        <p:txBody>
          <a:bodyPr/>
          <a:lstStyle/>
          <a:p>
            <a:endParaRPr lang="en-US" altLang="zh-TW" dirty="0" smtClean="0"/>
          </a:p>
        </p:txBody>
      </p:sp>
    </p:spTree>
    <p:extLst>
      <p:ext uri="{BB962C8B-B14F-4D97-AF65-F5344CB8AC3E}">
        <p14:creationId xmlns:p14="http://schemas.microsoft.com/office/powerpoint/2010/main" val="2535028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1547327" y="92868"/>
            <a:ext cx="10515600" cy="63729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261257" y="923731"/>
            <a:ext cx="11532637" cy="5459816"/>
          </a:xfrm>
          <a:prstGeom prst="rect">
            <a:avLst/>
          </a:prstGeom>
        </p:spPr>
        <p:txBody>
          <a:bodyPr vert="horz" lIns="91440" tIns="45720" rIns="91440" bIns="45720" rtlCol="0">
            <a:normAutofit/>
          </a:body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2"/>
          </p:nvPr>
        </p:nvSpPr>
        <p:spPr>
          <a:xfrm>
            <a:off x="0" y="6476417"/>
            <a:ext cx="2743200" cy="365125"/>
          </a:xfrm>
          <a:prstGeom prst="rect">
            <a:avLst/>
          </a:prstGeom>
        </p:spPr>
        <p:txBody>
          <a:bodyPr vert="horz" lIns="91440" tIns="45720" rIns="91440" bIns="45720" rtlCol="0" anchor="ctr"/>
          <a:lstStyle>
            <a:lvl1pPr algn="l">
              <a:defRPr sz="1800">
                <a:solidFill>
                  <a:schemeClr val="bg1"/>
                </a:solidFill>
              </a:defRPr>
            </a:lvl1pPr>
          </a:lstStyle>
          <a:p>
            <a:fld id="{9F4261E6-8DBE-4C77-A27D-51B3FBE7728B}" type="datetimeFigureOut">
              <a:rPr lang="zh-TW" altLang="en-US" smtClean="0"/>
              <a:pPr/>
              <a:t>2017/3/12</a:t>
            </a:fld>
            <a:endParaRPr lang="zh-TW" altLang="en-US"/>
          </a:p>
        </p:txBody>
      </p:sp>
      <p:sp>
        <p:nvSpPr>
          <p:cNvPr id="5" name="頁尾版面配置區 4"/>
          <p:cNvSpPr>
            <a:spLocks noGrp="1"/>
          </p:cNvSpPr>
          <p:nvPr>
            <p:ph type="ftr" sz="quarter" idx="3"/>
          </p:nvPr>
        </p:nvSpPr>
        <p:spPr>
          <a:xfrm>
            <a:off x="4038600" y="6476417"/>
            <a:ext cx="4114800" cy="365125"/>
          </a:xfrm>
          <a:prstGeom prst="rect">
            <a:avLst/>
          </a:prstGeom>
        </p:spPr>
        <p:txBody>
          <a:bodyPr vert="horz" lIns="91440" tIns="45720" rIns="91440" bIns="45720" rtlCol="0" anchor="ctr"/>
          <a:lstStyle>
            <a:lvl1pPr algn="ctr">
              <a:defRPr sz="1800" b="1">
                <a:solidFill>
                  <a:srgbClr val="FFC000"/>
                </a:solidFill>
                <a:latin typeface="Arial" panose="020B0604020202020204" pitchFamily="34" charset="0"/>
                <a:cs typeface="Arial" panose="020B0604020202020204" pitchFamily="34" charset="0"/>
              </a:defRPr>
            </a:lvl1pPr>
          </a:lstStyle>
          <a:p>
            <a:endParaRPr lang="zh-TW" altLang="en-US"/>
          </a:p>
        </p:txBody>
      </p:sp>
      <p:sp>
        <p:nvSpPr>
          <p:cNvPr id="6" name="投影片編號版面配置區 5"/>
          <p:cNvSpPr>
            <a:spLocks noGrp="1"/>
          </p:cNvSpPr>
          <p:nvPr>
            <p:ph type="sldNum" sz="quarter" idx="4"/>
          </p:nvPr>
        </p:nvSpPr>
        <p:spPr>
          <a:xfrm>
            <a:off x="9448800" y="6481269"/>
            <a:ext cx="2743200" cy="365125"/>
          </a:xfrm>
          <a:prstGeom prst="rect">
            <a:avLst/>
          </a:prstGeom>
        </p:spPr>
        <p:txBody>
          <a:bodyPr vert="horz" lIns="91440" tIns="45720" rIns="91440" bIns="45720" rtlCol="0" anchor="ctr"/>
          <a:lstStyle>
            <a:lvl1pPr algn="r">
              <a:defRPr sz="1800">
                <a:solidFill>
                  <a:schemeClr val="bg1"/>
                </a:solidFill>
              </a:defRPr>
            </a:lvl1pPr>
          </a:lstStyle>
          <a:p>
            <a:fld id="{50B21942-1DEE-47B5-818A-5FE99EB64159}" type="slidenum">
              <a:rPr lang="zh-TW" altLang="en-US" smtClean="0"/>
              <a:pPr/>
              <a:t>‹#›</a:t>
            </a:fld>
            <a:endParaRPr lang="zh-TW" altLang="en-US"/>
          </a:p>
        </p:txBody>
      </p:sp>
      <p:pic>
        <p:nvPicPr>
          <p:cNvPr id="7" name="圖片 6"/>
          <p:cNvPicPr>
            <a:picLocks noChangeAspect="1"/>
          </p:cNvPicPr>
          <p:nvPr userDrawn="1"/>
        </p:nvPicPr>
        <p:blipFill>
          <a:blip r:embed="rId6"/>
          <a:stretch>
            <a:fillRect/>
          </a:stretch>
        </p:blipFill>
        <p:spPr>
          <a:xfrm>
            <a:off x="0" y="0"/>
            <a:ext cx="1470787" cy="823031"/>
          </a:xfrm>
          <a:prstGeom prst="rect">
            <a:avLst/>
          </a:prstGeom>
        </p:spPr>
      </p:pic>
    </p:spTree>
    <p:extLst>
      <p:ext uri="{BB962C8B-B14F-4D97-AF65-F5344CB8AC3E}">
        <p14:creationId xmlns:p14="http://schemas.microsoft.com/office/powerpoint/2010/main" val="290527581"/>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64" r:id="rId3"/>
    <p:sldLayoutId id="214748369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0" y="1"/>
            <a:ext cx="12192000" cy="861847"/>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198179"/>
            <a:ext cx="10515600" cy="4978784"/>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4261E6-8DBE-4C77-A27D-51B3FBE7728B}" type="datetimeFigureOut">
              <a:rPr lang="zh-TW" altLang="en-US" smtClean="0"/>
              <a:pPr/>
              <a:t>2017/3/12</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B21942-1DEE-47B5-818A-5FE99EB64159}" type="slidenum">
              <a:rPr lang="zh-TW" altLang="en-US" smtClean="0"/>
              <a:pPr/>
              <a:t>‹#›</a:t>
            </a:fld>
            <a:endParaRPr lang="zh-TW" altLang="en-US"/>
          </a:p>
        </p:txBody>
      </p:sp>
    </p:spTree>
    <p:extLst>
      <p:ext uri="{BB962C8B-B14F-4D97-AF65-F5344CB8AC3E}">
        <p14:creationId xmlns:p14="http://schemas.microsoft.com/office/powerpoint/2010/main" val="79444598"/>
      </p:ext>
    </p:extLst>
  </p:cSld>
  <p:clrMap bg1="lt1" tx1="dk1" bg2="lt2" tx2="dk2" accent1="accent1" accent2="accent2" accent3="accent3" accent4="accent4" accent5="accent5" accent6="accent6" hlink="hlink" folHlink="folHlink"/>
  <p:sldLayoutIdLst>
    <p:sldLayoutId id="2147483703" r:id="rId1"/>
    <p:sldLayoutId id="2147483704" r:id="rId2"/>
  </p:sldLayoutIdLst>
  <p:timing>
    <p:tnLst>
      <p:par>
        <p:cTn id="1" dur="indefinite" restart="never" nodeType="tmRoot"/>
      </p:par>
    </p:tnLst>
  </p:timing>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microsoft.com/office/2007/relationships/diagramDrawing" Target="../diagrams/drawing1.xml"/><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diagramColors" Target="../diagrams/colors1.xml"/><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diagramQuickStyle" Target="../diagrams/quickStyle1.xml"/><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diagramLayout" Target="../diagrams/layout1.xml"/><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png"/><Relationship Id="rId12" Type="http://schemas.openxmlformats.org/officeDocument/2006/relationships/image" Target="../media/image46.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6.xml"/><Relationship Id="rId5" Type="http://schemas.openxmlformats.org/officeDocument/2006/relationships/image" Target="../media/image50.jpg"/><Relationship Id="rId4" Type="http://schemas.openxmlformats.org/officeDocument/2006/relationships/image" Target="../media/image49.jp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mtClean="0"/>
              <a:t>2017 FIA </a:t>
            </a:r>
            <a:br>
              <a:rPr lang="en-US" altLang="zh-TW" smtClean="0"/>
            </a:br>
            <a:r>
              <a:rPr lang="en-US" altLang="zh-TW" smtClean="0"/>
              <a:t>Formula One World Championship</a:t>
            </a:r>
            <a:endParaRPr lang="zh-TW" altLang="en-US"/>
          </a:p>
        </p:txBody>
      </p:sp>
    </p:spTree>
    <p:extLst>
      <p:ext uri="{BB962C8B-B14F-4D97-AF65-F5344CB8AC3E}">
        <p14:creationId xmlns:p14="http://schemas.microsoft.com/office/powerpoint/2010/main" val="1574759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mtClean="0"/>
              <a:t>DANIEL RICCIARDO</a:t>
            </a:r>
            <a:endParaRPr lang="en-US" altLang="zh-TW"/>
          </a:p>
        </p:txBody>
      </p:sp>
      <p:pic>
        <p:nvPicPr>
          <p:cNvPr id="10" name="圖片版面配置區 9"/>
          <p:cNvPicPr>
            <a:picLocks noGrp="1" noChangeAspect="1"/>
          </p:cNvPicPr>
          <p:nvPr>
            <p:ph type="pic" sz="quarter" idx="4294967295"/>
          </p:nvPr>
        </p:nvPicPr>
        <p:blipFill>
          <a:blip r:embed="rId3"/>
          <a:srcRect l="1312" r="1312"/>
          <a:stretch>
            <a:fillRect/>
          </a:stretch>
        </p:blipFill>
        <p:spPr>
          <a:xfrm>
            <a:off x="1986455" y="297684"/>
            <a:ext cx="1723697" cy="1723064"/>
          </a:xfrm>
        </p:spPr>
      </p:pic>
    </p:spTree>
    <p:extLst>
      <p:ext uri="{BB962C8B-B14F-4D97-AF65-F5344CB8AC3E}">
        <p14:creationId xmlns:p14="http://schemas.microsoft.com/office/powerpoint/2010/main" val="3387783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a:t>SEBASTIAN VETTEL</a:t>
            </a:r>
          </a:p>
        </p:txBody>
      </p:sp>
      <p:pic>
        <p:nvPicPr>
          <p:cNvPr id="7" name="圖片版面配置區 9"/>
          <p:cNvPicPr>
            <a:picLocks noGrp="1" noChangeAspect="1"/>
          </p:cNvPicPr>
          <p:nvPr>
            <p:ph type="pic" sz="quarter" idx="4294967295"/>
          </p:nvPr>
        </p:nvPicPr>
        <p:blipFill>
          <a:blip r:embed="rId3"/>
          <a:srcRect l="2159" r="2159"/>
          <a:stretch>
            <a:fillRect/>
          </a:stretch>
        </p:blipFill>
        <p:spPr>
          <a:xfrm>
            <a:off x="4677103" y="2336316"/>
            <a:ext cx="3184635" cy="3183466"/>
          </a:xfrm>
        </p:spPr>
      </p:pic>
    </p:spTree>
    <p:extLst>
      <p:ext uri="{BB962C8B-B14F-4D97-AF65-F5344CB8AC3E}">
        <p14:creationId xmlns:p14="http://schemas.microsoft.com/office/powerpoint/2010/main" val="3302710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2017</a:t>
            </a:r>
            <a:r>
              <a:rPr lang="zh-TW" altLang="en-US"/>
              <a:t> </a:t>
            </a:r>
            <a:r>
              <a:rPr lang="en-US" altLang="zh-TW"/>
              <a:t>SEASON</a:t>
            </a:r>
            <a:endParaRPr lang="zh-TW" altLang="en-US"/>
          </a:p>
        </p:txBody>
      </p:sp>
      <p:grpSp>
        <p:nvGrpSpPr>
          <p:cNvPr id="3" name="群組 2"/>
          <p:cNvGrpSpPr/>
          <p:nvPr/>
        </p:nvGrpSpPr>
        <p:grpSpPr>
          <a:xfrm>
            <a:off x="83874" y="6458760"/>
            <a:ext cx="12043039" cy="359410"/>
            <a:chOff x="83874" y="6458760"/>
            <a:chExt cx="12043039" cy="359410"/>
          </a:xfrm>
        </p:grpSpPr>
        <p:pic>
          <p:nvPicPr>
            <p:cNvPr id="4" name="圖片 3"/>
            <p:cNvPicPr>
              <a:picLocks noChangeAspect="1"/>
            </p:cNvPicPr>
            <p:nvPr/>
          </p:nvPicPr>
          <p:blipFill>
            <a:blip r:embed="rId2"/>
            <a:stretch>
              <a:fillRect/>
            </a:stretch>
          </p:blipFill>
          <p:spPr>
            <a:xfrm>
              <a:off x="4982442" y="6458760"/>
              <a:ext cx="504825" cy="333375"/>
            </a:xfrm>
            <a:prstGeom prst="rect">
              <a:avLst/>
            </a:prstGeom>
            <a:noFill/>
            <a:ln>
              <a:solidFill>
                <a:schemeClr val="bg1">
                  <a:lumMod val="75000"/>
                </a:schemeClr>
              </a:solidFill>
            </a:ln>
          </p:spPr>
        </p:pic>
        <p:pic>
          <p:nvPicPr>
            <p:cNvPr id="5" name="Picture 16" descr="https://tickets.formula1.com/img/events/bigflag/32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838" y="6458760"/>
              <a:ext cx="504825" cy="333376"/>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a:blip r:embed="rId4"/>
            <a:stretch>
              <a:fillRect/>
            </a:stretch>
          </p:blipFill>
          <p:spPr>
            <a:xfrm>
              <a:off x="6137234" y="6458760"/>
              <a:ext cx="504825" cy="333375"/>
            </a:xfrm>
            <a:prstGeom prst="rect">
              <a:avLst/>
            </a:prstGeom>
            <a:noFill/>
            <a:ln>
              <a:solidFill>
                <a:schemeClr val="bg1">
                  <a:lumMod val="75000"/>
                </a:schemeClr>
              </a:solidFill>
            </a:ln>
          </p:spPr>
        </p:pic>
        <p:pic>
          <p:nvPicPr>
            <p:cNvPr id="7" name="圖片 6"/>
            <p:cNvPicPr/>
            <p:nvPr/>
          </p:nvPicPr>
          <p:blipFill>
            <a:blip r:embed="rId5"/>
            <a:stretch>
              <a:fillRect/>
            </a:stretch>
          </p:blipFill>
          <p:spPr>
            <a:xfrm>
              <a:off x="83874" y="6458760"/>
              <a:ext cx="539750" cy="359410"/>
            </a:xfrm>
            <a:prstGeom prst="rect">
              <a:avLst/>
            </a:prstGeom>
            <a:ln>
              <a:solidFill>
                <a:schemeClr val="bg1">
                  <a:lumMod val="75000"/>
                </a:schemeClr>
              </a:solidFill>
            </a:ln>
          </p:spPr>
        </p:pic>
        <p:pic>
          <p:nvPicPr>
            <p:cNvPr id="8" name="圖片 7"/>
            <p:cNvPicPr/>
            <p:nvPr/>
          </p:nvPicPr>
          <p:blipFill>
            <a:blip r:embed="rId6"/>
            <a:stretch>
              <a:fillRect/>
            </a:stretch>
          </p:blipFill>
          <p:spPr>
            <a:xfrm>
              <a:off x="696195" y="6458760"/>
              <a:ext cx="539750" cy="359410"/>
            </a:xfrm>
            <a:prstGeom prst="rect">
              <a:avLst/>
            </a:prstGeom>
            <a:ln>
              <a:solidFill>
                <a:schemeClr val="bg1">
                  <a:lumMod val="75000"/>
                </a:schemeClr>
              </a:solidFill>
            </a:ln>
          </p:spPr>
        </p:pic>
        <p:pic>
          <p:nvPicPr>
            <p:cNvPr id="9" name="圖片 8" descr="Flag of Bahrain"/>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8516" y="6458760"/>
              <a:ext cx="539750" cy="359410"/>
            </a:xfrm>
            <a:prstGeom prst="rect">
              <a:avLst/>
            </a:prstGeom>
            <a:noFill/>
            <a:ln w="3175">
              <a:solidFill>
                <a:schemeClr val="bg1">
                  <a:lumMod val="75000"/>
                </a:schemeClr>
              </a:solidFill>
            </a:ln>
          </p:spPr>
        </p:pic>
        <p:pic>
          <p:nvPicPr>
            <p:cNvPr id="10" name="圖片 9" descr="Flag of Russia"/>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0837" y="6458760"/>
              <a:ext cx="539750" cy="359410"/>
            </a:xfrm>
            <a:prstGeom prst="rect">
              <a:avLst/>
            </a:prstGeom>
            <a:noFill/>
            <a:ln>
              <a:solidFill>
                <a:schemeClr val="bg1">
                  <a:lumMod val="75000"/>
                </a:schemeClr>
              </a:solidFill>
            </a:ln>
          </p:spPr>
        </p:pic>
        <p:pic>
          <p:nvPicPr>
            <p:cNvPr id="11" name="圖片 10" descr="Flag of Spain"/>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33158" y="6458760"/>
              <a:ext cx="539750" cy="359410"/>
            </a:xfrm>
            <a:prstGeom prst="rect">
              <a:avLst/>
            </a:prstGeom>
            <a:noFill/>
            <a:ln>
              <a:solidFill>
                <a:schemeClr val="bg1">
                  <a:lumMod val="75000"/>
                </a:schemeClr>
              </a:solidFill>
            </a:ln>
          </p:spPr>
        </p:pic>
        <p:pic>
          <p:nvPicPr>
            <p:cNvPr id="12" name="圖片 11" descr="Flag of Monaco"/>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45479" y="6458760"/>
              <a:ext cx="539750" cy="359410"/>
            </a:xfrm>
            <a:prstGeom prst="rect">
              <a:avLst/>
            </a:prstGeom>
            <a:noFill/>
            <a:ln>
              <a:solidFill>
                <a:schemeClr val="bg1">
                  <a:lumMod val="75000"/>
                </a:schemeClr>
              </a:solidFill>
            </a:ln>
          </p:spPr>
        </p:pic>
        <p:pic>
          <p:nvPicPr>
            <p:cNvPr id="13" name="圖片 12" descr="Flag of Canada"/>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57800" y="6458760"/>
              <a:ext cx="539750" cy="359410"/>
            </a:xfrm>
            <a:prstGeom prst="rect">
              <a:avLst/>
            </a:prstGeom>
            <a:noFill/>
            <a:ln>
              <a:solidFill>
                <a:schemeClr val="bg1">
                  <a:lumMod val="75000"/>
                </a:schemeClr>
              </a:solidFill>
            </a:ln>
          </p:spPr>
        </p:pic>
        <p:pic>
          <p:nvPicPr>
            <p:cNvPr id="14" name="圖片 13" descr="Three equally sized horizontal bands of blue, red, and green, with a white crescent and an eight-pointed star centered in the red band"/>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70121" y="6458760"/>
              <a:ext cx="539750" cy="359410"/>
            </a:xfrm>
            <a:prstGeom prst="rect">
              <a:avLst/>
            </a:prstGeom>
            <a:noFill/>
            <a:ln>
              <a:solidFill>
                <a:schemeClr val="bg1">
                  <a:lumMod val="75000"/>
                </a:schemeClr>
              </a:solidFill>
            </a:ln>
          </p:spPr>
        </p:pic>
        <p:pic>
          <p:nvPicPr>
            <p:cNvPr id="15" name="圖片 14" descr="Flag of Belgium"/>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14630" y="6458760"/>
              <a:ext cx="539750" cy="359410"/>
            </a:xfrm>
            <a:prstGeom prst="rect">
              <a:avLst/>
            </a:prstGeom>
            <a:noFill/>
            <a:ln>
              <a:solidFill>
                <a:schemeClr val="bg1">
                  <a:lumMod val="75000"/>
                </a:schemeClr>
              </a:solidFill>
            </a:ln>
          </p:spPr>
        </p:pic>
        <p:pic>
          <p:nvPicPr>
            <p:cNvPr id="16" name="圖片 15" descr="Flag of Italy"/>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26951" y="6458760"/>
              <a:ext cx="539750" cy="359410"/>
            </a:xfrm>
            <a:prstGeom prst="rect">
              <a:avLst/>
            </a:prstGeom>
            <a:noFill/>
            <a:ln>
              <a:solidFill>
                <a:schemeClr val="bg1">
                  <a:lumMod val="75000"/>
                </a:schemeClr>
              </a:solidFill>
            </a:ln>
          </p:spPr>
        </p:pic>
        <p:pic>
          <p:nvPicPr>
            <p:cNvPr id="17" name="圖片 16" descr="Flag of Singapore"/>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939272" y="6458760"/>
              <a:ext cx="539750" cy="359410"/>
            </a:xfrm>
            <a:prstGeom prst="rect">
              <a:avLst/>
            </a:prstGeom>
            <a:noFill/>
            <a:ln>
              <a:solidFill>
                <a:schemeClr val="bg1">
                  <a:lumMod val="75000"/>
                </a:schemeClr>
              </a:solidFill>
            </a:ln>
          </p:spPr>
        </p:pic>
        <p:pic>
          <p:nvPicPr>
            <p:cNvPr id="18" name="圖片 17" descr="A blue rectangle with a gold star and crescent in the canton, with 14 horizontal red and white lines on the rest of the fla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51593" y="6458760"/>
              <a:ext cx="539750" cy="359410"/>
            </a:xfrm>
            <a:prstGeom prst="rect">
              <a:avLst/>
            </a:prstGeom>
            <a:noFill/>
            <a:ln>
              <a:solidFill>
                <a:schemeClr val="bg1">
                  <a:lumMod val="75000"/>
                </a:schemeClr>
              </a:solidFill>
            </a:ln>
          </p:spPr>
        </p:pic>
        <p:pic>
          <p:nvPicPr>
            <p:cNvPr id="19" name="圖片 18" descr="Centered deep red circle on a white rectangle [2]"/>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163914" y="6458760"/>
              <a:ext cx="539750" cy="359410"/>
            </a:xfrm>
            <a:prstGeom prst="rect">
              <a:avLst/>
            </a:prstGeom>
            <a:noFill/>
            <a:ln>
              <a:solidFill>
                <a:schemeClr val="bg1">
                  <a:lumMod val="75000"/>
                </a:schemeClr>
              </a:solidFill>
            </a:ln>
          </p:spPr>
        </p:pic>
        <p:pic>
          <p:nvPicPr>
            <p:cNvPr id="20" name="圖片 19" descr="Flag of the United States"/>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776235" y="6458760"/>
              <a:ext cx="539750" cy="359410"/>
            </a:xfrm>
            <a:prstGeom prst="rect">
              <a:avLst/>
            </a:prstGeom>
            <a:noFill/>
            <a:ln>
              <a:solidFill>
                <a:schemeClr val="bg1">
                  <a:lumMod val="75000"/>
                </a:schemeClr>
              </a:solidFill>
            </a:ln>
          </p:spPr>
        </p:pic>
        <p:pic>
          <p:nvPicPr>
            <p:cNvPr id="21" name="圖片 20" descr="Flag of Mexico"/>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388556" y="6458760"/>
              <a:ext cx="539750" cy="359410"/>
            </a:xfrm>
            <a:prstGeom prst="rect">
              <a:avLst/>
            </a:prstGeom>
            <a:noFill/>
            <a:ln>
              <a:solidFill>
                <a:schemeClr val="bg1">
                  <a:lumMod val="75000"/>
                </a:schemeClr>
              </a:solidFill>
            </a:ln>
          </p:spPr>
        </p:pic>
        <p:pic>
          <p:nvPicPr>
            <p:cNvPr id="22" name="圖片 21" descr="Flag of Brazil"/>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000877" y="6458760"/>
              <a:ext cx="513715" cy="359410"/>
            </a:xfrm>
            <a:prstGeom prst="rect">
              <a:avLst/>
            </a:prstGeom>
            <a:noFill/>
            <a:ln>
              <a:solidFill>
                <a:schemeClr val="bg1">
                  <a:lumMod val="75000"/>
                </a:schemeClr>
              </a:solidFill>
            </a:ln>
          </p:spPr>
        </p:pic>
        <p:pic>
          <p:nvPicPr>
            <p:cNvPr id="23" name="圖片 22" descr="Flag of the United Arab Emirates"/>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587163" y="6458760"/>
              <a:ext cx="539750" cy="359410"/>
            </a:xfrm>
            <a:prstGeom prst="rect">
              <a:avLst/>
            </a:prstGeom>
            <a:noFill/>
            <a:ln>
              <a:solidFill>
                <a:schemeClr val="bg1">
                  <a:lumMod val="75000"/>
                </a:schemeClr>
              </a:solidFill>
            </a:ln>
          </p:spPr>
        </p:pic>
      </p:grpSp>
      <p:graphicFrame>
        <p:nvGraphicFramePr>
          <p:cNvPr id="24" name="資料庫圖表 23"/>
          <p:cNvGraphicFramePr/>
          <p:nvPr>
            <p:extLst>
              <p:ext uri="{D42A27DB-BD31-4B8C-83A1-F6EECF244321}">
                <p14:modId xmlns:p14="http://schemas.microsoft.com/office/powerpoint/2010/main" val="312105477"/>
              </p:ext>
            </p:extLst>
          </p:nvPr>
        </p:nvGraphicFramePr>
        <p:xfrm>
          <a:off x="1633698" y="759142"/>
          <a:ext cx="10218996" cy="5396522"/>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1217920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a:t>Formula One circuits</a:t>
            </a:r>
            <a:endParaRPr lang="zh-TW" altLang="en-US"/>
          </a:p>
        </p:txBody>
      </p:sp>
      <p:grpSp>
        <p:nvGrpSpPr>
          <p:cNvPr id="4" name="群組 3"/>
          <p:cNvGrpSpPr/>
          <p:nvPr/>
        </p:nvGrpSpPr>
        <p:grpSpPr>
          <a:xfrm>
            <a:off x="83874" y="6458760"/>
            <a:ext cx="12043039" cy="359410"/>
            <a:chOff x="83874" y="6458760"/>
            <a:chExt cx="12043039" cy="359410"/>
          </a:xfrm>
        </p:grpSpPr>
        <p:pic>
          <p:nvPicPr>
            <p:cNvPr id="44" name="圖片 43"/>
            <p:cNvPicPr>
              <a:picLocks noChangeAspect="1"/>
            </p:cNvPicPr>
            <p:nvPr/>
          </p:nvPicPr>
          <p:blipFill>
            <a:blip r:embed="rId2"/>
            <a:stretch>
              <a:fillRect/>
            </a:stretch>
          </p:blipFill>
          <p:spPr>
            <a:xfrm>
              <a:off x="4982442" y="6458760"/>
              <a:ext cx="504825" cy="333375"/>
            </a:xfrm>
            <a:prstGeom prst="rect">
              <a:avLst/>
            </a:prstGeom>
            <a:noFill/>
            <a:ln>
              <a:solidFill>
                <a:schemeClr val="bg1">
                  <a:lumMod val="75000"/>
                </a:schemeClr>
              </a:solidFill>
            </a:ln>
          </p:spPr>
        </p:pic>
        <p:pic>
          <p:nvPicPr>
            <p:cNvPr id="45" name="Picture 16" descr="https://tickets.formula1.com/img/events/bigflag/32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838" y="6458760"/>
              <a:ext cx="504825" cy="333376"/>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6" name="圖片 45"/>
            <p:cNvPicPr>
              <a:picLocks noChangeAspect="1"/>
            </p:cNvPicPr>
            <p:nvPr/>
          </p:nvPicPr>
          <p:blipFill>
            <a:blip r:embed="rId4"/>
            <a:stretch>
              <a:fillRect/>
            </a:stretch>
          </p:blipFill>
          <p:spPr>
            <a:xfrm>
              <a:off x="6137234" y="6458760"/>
              <a:ext cx="504825" cy="333375"/>
            </a:xfrm>
            <a:prstGeom prst="rect">
              <a:avLst/>
            </a:prstGeom>
            <a:noFill/>
            <a:ln>
              <a:solidFill>
                <a:schemeClr val="bg1">
                  <a:lumMod val="75000"/>
                </a:schemeClr>
              </a:solidFill>
            </a:ln>
          </p:spPr>
        </p:pic>
        <p:pic>
          <p:nvPicPr>
            <p:cNvPr id="47" name="圖片 46"/>
            <p:cNvPicPr/>
            <p:nvPr/>
          </p:nvPicPr>
          <p:blipFill>
            <a:blip r:embed="rId5"/>
            <a:stretch>
              <a:fillRect/>
            </a:stretch>
          </p:blipFill>
          <p:spPr>
            <a:xfrm>
              <a:off x="83874" y="6458760"/>
              <a:ext cx="539750" cy="359410"/>
            </a:xfrm>
            <a:prstGeom prst="rect">
              <a:avLst/>
            </a:prstGeom>
            <a:ln>
              <a:solidFill>
                <a:schemeClr val="bg1">
                  <a:lumMod val="75000"/>
                </a:schemeClr>
              </a:solidFill>
            </a:ln>
          </p:spPr>
        </p:pic>
        <p:pic>
          <p:nvPicPr>
            <p:cNvPr id="48" name="圖片 47"/>
            <p:cNvPicPr/>
            <p:nvPr/>
          </p:nvPicPr>
          <p:blipFill>
            <a:blip r:embed="rId6"/>
            <a:stretch>
              <a:fillRect/>
            </a:stretch>
          </p:blipFill>
          <p:spPr>
            <a:xfrm>
              <a:off x="696195" y="6458760"/>
              <a:ext cx="539750" cy="359410"/>
            </a:xfrm>
            <a:prstGeom prst="rect">
              <a:avLst/>
            </a:prstGeom>
            <a:ln>
              <a:solidFill>
                <a:schemeClr val="bg1">
                  <a:lumMod val="75000"/>
                </a:schemeClr>
              </a:solidFill>
            </a:ln>
          </p:spPr>
        </p:pic>
        <p:pic>
          <p:nvPicPr>
            <p:cNvPr id="49" name="圖片 48" descr="Flag of Bahrain"/>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8516" y="6458760"/>
              <a:ext cx="539750" cy="359410"/>
            </a:xfrm>
            <a:prstGeom prst="rect">
              <a:avLst/>
            </a:prstGeom>
            <a:noFill/>
            <a:ln w="3175">
              <a:solidFill>
                <a:schemeClr val="bg1">
                  <a:lumMod val="75000"/>
                </a:schemeClr>
              </a:solidFill>
            </a:ln>
          </p:spPr>
        </p:pic>
        <p:pic>
          <p:nvPicPr>
            <p:cNvPr id="50" name="圖片 49" descr="Flag of Russia"/>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0837" y="6458760"/>
              <a:ext cx="539750" cy="359410"/>
            </a:xfrm>
            <a:prstGeom prst="rect">
              <a:avLst/>
            </a:prstGeom>
            <a:noFill/>
            <a:ln>
              <a:solidFill>
                <a:schemeClr val="bg1">
                  <a:lumMod val="75000"/>
                </a:schemeClr>
              </a:solidFill>
            </a:ln>
          </p:spPr>
        </p:pic>
        <p:pic>
          <p:nvPicPr>
            <p:cNvPr id="51" name="圖片 50" descr="Flag of Spain"/>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33158" y="6458760"/>
              <a:ext cx="539750" cy="359410"/>
            </a:xfrm>
            <a:prstGeom prst="rect">
              <a:avLst/>
            </a:prstGeom>
            <a:noFill/>
            <a:ln>
              <a:solidFill>
                <a:schemeClr val="bg1">
                  <a:lumMod val="75000"/>
                </a:schemeClr>
              </a:solidFill>
            </a:ln>
          </p:spPr>
        </p:pic>
        <p:pic>
          <p:nvPicPr>
            <p:cNvPr id="52" name="圖片 51" descr="Flag of Monaco"/>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45479" y="6458760"/>
              <a:ext cx="539750" cy="359410"/>
            </a:xfrm>
            <a:prstGeom prst="rect">
              <a:avLst/>
            </a:prstGeom>
            <a:noFill/>
            <a:ln>
              <a:solidFill>
                <a:schemeClr val="bg1">
                  <a:lumMod val="75000"/>
                </a:schemeClr>
              </a:solidFill>
            </a:ln>
          </p:spPr>
        </p:pic>
        <p:pic>
          <p:nvPicPr>
            <p:cNvPr id="53" name="圖片 52" descr="Flag of Canada"/>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57800" y="6458760"/>
              <a:ext cx="539750" cy="359410"/>
            </a:xfrm>
            <a:prstGeom prst="rect">
              <a:avLst/>
            </a:prstGeom>
            <a:noFill/>
            <a:ln>
              <a:solidFill>
                <a:schemeClr val="bg1">
                  <a:lumMod val="75000"/>
                </a:schemeClr>
              </a:solidFill>
            </a:ln>
          </p:spPr>
        </p:pic>
        <p:pic>
          <p:nvPicPr>
            <p:cNvPr id="54" name="圖片 53" descr="Three equally sized horizontal bands of blue, red, and green, with a white crescent and an eight-pointed star centered in the red band"/>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70121" y="6458760"/>
              <a:ext cx="539750" cy="359410"/>
            </a:xfrm>
            <a:prstGeom prst="rect">
              <a:avLst/>
            </a:prstGeom>
            <a:noFill/>
            <a:ln>
              <a:solidFill>
                <a:schemeClr val="bg1">
                  <a:lumMod val="75000"/>
                </a:schemeClr>
              </a:solidFill>
            </a:ln>
          </p:spPr>
        </p:pic>
        <p:pic>
          <p:nvPicPr>
            <p:cNvPr id="55" name="圖片 54" descr="Flag of Belgium"/>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14630" y="6458760"/>
              <a:ext cx="539750" cy="359410"/>
            </a:xfrm>
            <a:prstGeom prst="rect">
              <a:avLst/>
            </a:prstGeom>
            <a:noFill/>
            <a:ln>
              <a:solidFill>
                <a:schemeClr val="bg1">
                  <a:lumMod val="75000"/>
                </a:schemeClr>
              </a:solidFill>
            </a:ln>
          </p:spPr>
        </p:pic>
        <p:pic>
          <p:nvPicPr>
            <p:cNvPr id="56" name="圖片 55" descr="Flag of Italy"/>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26951" y="6458760"/>
              <a:ext cx="539750" cy="359410"/>
            </a:xfrm>
            <a:prstGeom prst="rect">
              <a:avLst/>
            </a:prstGeom>
            <a:noFill/>
            <a:ln>
              <a:solidFill>
                <a:schemeClr val="bg1">
                  <a:lumMod val="75000"/>
                </a:schemeClr>
              </a:solidFill>
            </a:ln>
          </p:spPr>
        </p:pic>
        <p:pic>
          <p:nvPicPr>
            <p:cNvPr id="57" name="圖片 56" descr="Flag of Singapore"/>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939272" y="6458760"/>
              <a:ext cx="539750" cy="359410"/>
            </a:xfrm>
            <a:prstGeom prst="rect">
              <a:avLst/>
            </a:prstGeom>
            <a:noFill/>
            <a:ln>
              <a:solidFill>
                <a:schemeClr val="bg1">
                  <a:lumMod val="75000"/>
                </a:schemeClr>
              </a:solidFill>
            </a:ln>
          </p:spPr>
        </p:pic>
        <p:pic>
          <p:nvPicPr>
            <p:cNvPr id="58" name="圖片 57" descr="A blue rectangle with a gold star and crescent in the canton, with 14 horizontal red and white lines on the rest of the fla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51593" y="6458760"/>
              <a:ext cx="539750" cy="359410"/>
            </a:xfrm>
            <a:prstGeom prst="rect">
              <a:avLst/>
            </a:prstGeom>
            <a:noFill/>
            <a:ln>
              <a:solidFill>
                <a:schemeClr val="bg1">
                  <a:lumMod val="75000"/>
                </a:schemeClr>
              </a:solidFill>
            </a:ln>
          </p:spPr>
        </p:pic>
        <p:pic>
          <p:nvPicPr>
            <p:cNvPr id="59" name="圖片 58" descr="Centered deep red circle on a white rectangle [2]"/>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163914" y="6458760"/>
              <a:ext cx="539750" cy="359410"/>
            </a:xfrm>
            <a:prstGeom prst="rect">
              <a:avLst/>
            </a:prstGeom>
            <a:noFill/>
            <a:ln>
              <a:solidFill>
                <a:schemeClr val="bg1">
                  <a:lumMod val="75000"/>
                </a:schemeClr>
              </a:solidFill>
            </a:ln>
          </p:spPr>
        </p:pic>
        <p:pic>
          <p:nvPicPr>
            <p:cNvPr id="60" name="圖片 59" descr="Flag of the United States"/>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776235" y="6458760"/>
              <a:ext cx="539750" cy="359410"/>
            </a:xfrm>
            <a:prstGeom prst="rect">
              <a:avLst/>
            </a:prstGeom>
            <a:noFill/>
            <a:ln>
              <a:solidFill>
                <a:schemeClr val="bg1">
                  <a:lumMod val="75000"/>
                </a:schemeClr>
              </a:solidFill>
            </a:ln>
          </p:spPr>
        </p:pic>
        <p:pic>
          <p:nvPicPr>
            <p:cNvPr id="61" name="圖片 60" descr="Flag of Mexico"/>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388556" y="6458760"/>
              <a:ext cx="539750" cy="359410"/>
            </a:xfrm>
            <a:prstGeom prst="rect">
              <a:avLst/>
            </a:prstGeom>
            <a:noFill/>
            <a:ln>
              <a:solidFill>
                <a:schemeClr val="bg1">
                  <a:lumMod val="75000"/>
                </a:schemeClr>
              </a:solidFill>
            </a:ln>
          </p:spPr>
        </p:pic>
        <p:pic>
          <p:nvPicPr>
            <p:cNvPr id="62" name="圖片 61" descr="Flag of Brazil"/>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000877" y="6458760"/>
              <a:ext cx="513715" cy="359410"/>
            </a:xfrm>
            <a:prstGeom prst="rect">
              <a:avLst/>
            </a:prstGeom>
            <a:noFill/>
            <a:ln>
              <a:solidFill>
                <a:schemeClr val="bg1">
                  <a:lumMod val="75000"/>
                </a:schemeClr>
              </a:solidFill>
            </a:ln>
          </p:spPr>
        </p:pic>
        <p:pic>
          <p:nvPicPr>
            <p:cNvPr id="63" name="圖片 62" descr="Flag of the United Arab Emirates"/>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587163" y="6458760"/>
              <a:ext cx="539750" cy="359410"/>
            </a:xfrm>
            <a:prstGeom prst="rect">
              <a:avLst/>
            </a:prstGeom>
            <a:noFill/>
            <a:ln>
              <a:solidFill>
                <a:schemeClr val="bg1">
                  <a:lumMod val="75000"/>
                </a:schemeClr>
              </a:solidFill>
            </a:ln>
          </p:spPr>
        </p:pic>
      </p:grpSp>
      <p:pic>
        <p:nvPicPr>
          <p:cNvPr id="25" name="內容版面配置區 24"/>
          <p:cNvPicPr>
            <a:picLocks noChangeAspect="1"/>
          </p:cNvPicPr>
          <p:nvPr/>
        </p:nvPicPr>
        <p:blipFill>
          <a:blip r:embed="rId22"/>
          <a:stretch>
            <a:fillRect/>
          </a:stretch>
        </p:blipFill>
        <p:spPr>
          <a:xfrm>
            <a:off x="1479743" y="1122960"/>
            <a:ext cx="9640135" cy="4534293"/>
          </a:xfrm>
          <a:prstGeom prst="rect">
            <a:avLst/>
          </a:prstGeom>
          <a:scene3d>
            <a:camera prst="orthographicFront"/>
            <a:lightRig rig="threePt" dir="t"/>
          </a:scene3d>
          <a:sp3d>
            <a:bevelT/>
          </a:sp3d>
        </p:spPr>
      </p:pic>
    </p:spTree>
    <p:extLst>
      <p:ext uri="{BB962C8B-B14F-4D97-AF65-F5344CB8AC3E}">
        <p14:creationId xmlns:p14="http://schemas.microsoft.com/office/powerpoint/2010/main" val="5128149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mtClean="0"/>
              <a:t>Formula One </a:t>
            </a:r>
            <a:br>
              <a:rPr lang="en-US" altLang="zh-TW" smtClean="0"/>
            </a:br>
            <a:r>
              <a:rPr lang="en-US" altLang="zh-TW" err="1" smtClean="0"/>
              <a:t>Yas</a:t>
            </a:r>
            <a:r>
              <a:rPr lang="en-US" altLang="zh-TW" smtClean="0"/>
              <a:t> Marina Circuit</a:t>
            </a:r>
            <a:endParaRPr lang="zh-TW" altLang="en-US"/>
          </a:p>
        </p:txBody>
      </p:sp>
      <p:sp>
        <p:nvSpPr>
          <p:cNvPr id="4" name="副標題 3"/>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10786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Yas Marina Circuit</a:t>
            </a:r>
            <a:endParaRPr lang="zh-TW" altLang="en-US"/>
          </a:p>
        </p:txBody>
      </p:sp>
      <p:sp>
        <p:nvSpPr>
          <p:cNvPr id="3" name="內容版面配置區 2"/>
          <p:cNvSpPr>
            <a:spLocks noGrp="1"/>
          </p:cNvSpPr>
          <p:nvPr>
            <p:ph type="body" sz="half" idx="4294967295"/>
          </p:nvPr>
        </p:nvSpPr>
        <p:spPr>
          <a:xfrm>
            <a:off x="1130952" y="1682609"/>
            <a:ext cx="3932238" cy="3811588"/>
          </a:xfrm>
        </p:spPr>
        <p:txBody>
          <a:bodyPr/>
          <a:lstStyle/>
          <a:p>
            <a:r>
              <a:rPr lang="en-US" altLang="zh-TW" smtClean="0"/>
              <a:t>21</a:t>
            </a:r>
            <a:r>
              <a:rPr lang="zh-TW" altLang="en-US" smtClean="0"/>
              <a:t> </a:t>
            </a:r>
            <a:r>
              <a:rPr lang="en-US" altLang="zh-TW" smtClean="0"/>
              <a:t>corners twist</a:t>
            </a:r>
          </a:p>
          <a:p>
            <a:r>
              <a:rPr lang="en-US" altLang="zh-TW" smtClean="0"/>
              <a:t>Seating Capacity – 41,093</a:t>
            </a:r>
          </a:p>
          <a:p>
            <a:r>
              <a:rPr lang="en-US" altLang="zh-TW" smtClean="0"/>
              <a:t>Area – 161.9 ha</a:t>
            </a:r>
          </a:p>
          <a:p>
            <a:r>
              <a:rPr lang="en-US" altLang="zh-TW" smtClean="0"/>
              <a:t>Length – 5.5 km</a:t>
            </a:r>
          </a:p>
          <a:p>
            <a:r>
              <a:rPr lang="en-US" altLang="zh-TW" smtClean="0"/>
              <a:t>Longest straight – 1140 metres</a:t>
            </a:r>
          </a:p>
          <a:p>
            <a:endParaRPr lang="zh-TW" altLang="en-US"/>
          </a:p>
        </p:txBody>
      </p:sp>
      <p:pic>
        <p:nvPicPr>
          <p:cNvPr id="14" name="內容版面配置區 8"/>
          <p:cNvPicPr>
            <a:picLocks noGrp="1" noChangeAspect="1"/>
          </p:cNvPicPr>
          <p:nvPr>
            <p:ph idx="4294967295"/>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6729" y="597666"/>
            <a:ext cx="5827712" cy="5791200"/>
          </a:xfrm>
        </p:spPr>
      </p:pic>
      <p:pic>
        <p:nvPicPr>
          <p:cNvPr id="7" name="圖片 6"/>
          <p:cNvPicPr>
            <a:picLocks noChangeAspect="1"/>
          </p:cNvPicPr>
          <p:nvPr/>
        </p:nvPicPr>
        <p:blipFill>
          <a:blip r:embed="rId3"/>
          <a:stretch>
            <a:fillRect/>
          </a:stretch>
        </p:blipFill>
        <p:spPr>
          <a:xfrm>
            <a:off x="7746883" y="2679803"/>
            <a:ext cx="252000" cy="252000"/>
          </a:xfrm>
          <a:prstGeom prst="rect">
            <a:avLst/>
          </a:prstGeom>
        </p:spPr>
      </p:pic>
    </p:spTree>
    <p:extLst>
      <p:ext uri="{BB962C8B-B14F-4D97-AF65-F5344CB8AC3E}">
        <p14:creationId xmlns:p14="http://schemas.microsoft.com/office/powerpoint/2010/main" val="25044460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標題 30"/>
          <p:cNvSpPr>
            <a:spLocks noGrp="1"/>
          </p:cNvSpPr>
          <p:nvPr>
            <p:ph type="title"/>
          </p:nvPr>
        </p:nvSpPr>
        <p:spPr>
          <a:xfrm>
            <a:off x="0" y="446"/>
            <a:ext cx="12192000" cy="763854"/>
          </a:xfrm>
        </p:spPr>
        <p:txBody>
          <a:bodyPr>
            <a:normAutofit/>
          </a:bodyPr>
          <a:lstStyle/>
          <a:p>
            <a:r>
              <a:rPr lang="en-US" altLang="zh-TW"/>
              <a:t>Design</a:t>
            </a:r>
            <a:endParaRPr lang="zh-TW" altLang="en-US"/>
          </a:p>
        </p:txBody>
      </p:sp>
      <p:pic>
        <p:nvPicPr>
          <p:cNvPr id="29" name="圖片版面配置區 2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584" b="5584"/>
          <a:stretch>
            <a:fillRect/>
          </a:stretch>
        </p:blipFill>
        <p:spPr>
          <a:xfrm>
            <a:off x="-1" y="764299"/>
            <a:ext cx="12192001" cy="5797551"/>
          </a:xfrm>
        </p:spPr>
      </p:pic>
      <p:sp>
        <p:nvSpPr>
          <p:cNvPr id="2" name="矩形 1"/>
          <p:cNvSpPr/>
          <p:nvPr/>
        </p:nvSpPr>
        <p:spPr>
          <a:xfrm>
            <a:off x="7848883" y="4022137"/>
            <a:ext cx="3924000" cy="2268000"/>
          </a:xfrm>
          <a:prstGeom prst="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3875241" y="3912577"/>
            <a:ext cx="294604" cy="31652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6743409" y="617689"/>
            <a:ext cx="294604" cy="31652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p:cNvPicPr>
            <a:picLocks noChangeAspect="1"/>
          </p:cNvPicPr>
          <p:nvPr/>
        </p:nvPicPr>
        <p:blipFill>
          <a:blip r:embed="rId4"/>
          <a:stretch>
            <a:fillRect/>
          </a:stretch>
        </p:blipFill>
        <p:spPr>
          <a:xfrm>
            <a:off x="776099" y="4611874"/>
            <a:ext cx="469433" cy="652329"/>
          </a:xfrm>
          <a:prstGeom prst="rect">
            <a:avLst/>
          </a:prstGeom>
        </p:spPr>
      </p:pic>
      <p:pic>
        <p:nvPicPr>
          <p:cNvPr id="13" name="圖片 12"/>
          <p:cNvPicPr>
            <a:picLocks noChangeAspect="1"/>
          </p:cNvPicPr>
          <p:nvPr/>
        </p:nvPicPr>
        <p:blipFill>
          <a:blip r:embed="rId5"/>
          <a:stretch>
            <a:fillRect/>
          </a:stretch>
        </p:blipFill>
        <p:spPr>
          <a:xfrm>
            <a:off x="3722182" y="2917262"/>
            <a:ext cx="469433" cy="652329"/>
          </a:xfrm>
          <a:prstGeom prst="rect">
            <a:avLst/>
          </a:prstGeom>
        </p:spPr>
      </p:pic>
      <p:pic>
        <p:nvPicPr>
          <p:cNvPr id="14" name="圖片 13"/>
          <p:cNvPicPr>
            <a:picLocks noChangeAspect="1"/>
          </p:cNvPicPr>
          <p:nvPr/>
        </p:nvPicPr>
        <p:blipFill>
          <a:blip r:embed="rId6"/>
          <a:stretch>
            <a:fillRect/>
          </a:stretch>
        </p:blipFill>
        <p:spPr>
          <a:xfrm>
            <a:off x="10049946" y="608047"/>
            <a:ext cx="469433" cy="652329"/>
          </a:xfrm>
          <a:prstGeom prst="rect">
            <a:avLst/>
          </a:prstGeom>
        </p:spPr>
      </p:pic>
      <p:pic>
        <p:nvPicPr>
          <p:cNvPr id="16" name="圖片 15"/>
          <p:cNvPicPr>
            <a:picLocks noChangeAspect="1"/>
          </p:cNvPicPr>
          <p:nvPr/>
        </p:nvPicPr>
        <p:blipFill>
          <a:blip r:embed="rId7"/>
          <a:stretch>
            <a:fillRect/>
          </a:stretch>
        </p:blipFill>
        <p:spPr>
          <a:xfrm>
            <a:off x="6311788" y="2941627"/>
            <a:ext cx="469433" cy="652329"/>
          </a:xfrm>
          <a:prstGeom prst="rect">
            <a:avLst/>
          </a:prstGeom>
        </p:spPr>
      </p:pic>
      <p:pic>
        <p:nvPicPr>
          <p:cNvPr id="55" name="圖片 54"/>
          <p:cNvPicPr>
            <a:picLocks/>
          </p:cNvPicPr>
          <p:nvPr/>
        </p:nvPicPr>
        <p:blipFill>
          <a:blip r:embed="rId8"/>
          <a:stretch>
            <a:fillRect/>
          </a:stretch>
        </p:blipFill>
        <p:spPr>
          <a:xfrm>
            <a:off x="-2334695" y="6945351"/>
            <a:ext cx="3847833" cy="2166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6" name="圖片 55"/>
          <p:cNvPicPr>
            <a:picLocks/>
          </p:cNvPicPr>
          <p:nvPr/>
        </p:nvPicPr>
        <p:blipFill>
          <a:blip r:embed="rId9"/>
          <a:stretch>
            <a:fillRect/>
          </a:stretch>
        </p:blipFill>
        <p:spPr>
          <a:xfrm>
            <a:off x="1676670" y="6953748"/>
            <a:ext cx="3847833" cy="2166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7" name="圖片 56"/>
          <p:cNvPicPr>
            <a:picLocks/>
          </p:cNvPicPr>
          <p:nvPr/>
        </p:nvPicPr>
        <p:blipFill>
          <a:blip r:embed="rId10"/>
          <a:stretch>
            <a:fillRect/>
          </a:stretch>
        </p:blipFill>
        <p:spPr>
          <a:xfrm>
            <a:off x="9772648" y="6942399"/>
            <a:ext cx="3847833" cy="2166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8" name="圖片 57"/>
          <p:cNvPicPr>
            <a:picLocks/>
          </p:cNvPicPr>
          <p:nvPr/>
        </p:nvPicPr>
        <p:blipFill>
          <a:blip r:embed="rId11"/>
          <a:stretch>
            <a:fillRect/>
          </a:stretch>
        </p:blipFill>
        <p:spPr>
          <a:xfrm>
            <a:off x="5724659" y="6945350"/>
            <a:ext cx="3847833" cy="2166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VIDEO"/>
          <p:cNvPicPr>
            <a:picLocks noChangeAspect="1"/>
          </p:cNvPicPr>
          <p:nvPr/>
        </p:nvPicPr>
        <p:blipFill rotWithShape="1">
          <a:blip r:embed="rId12">
            <a:extLst>
              <a:ext uri="{28A0092B-C50C-407E-A947-70E740481C1C}">
                <a14:useLocalDpi xmlns:a14="http://schemas.microsoft.com/office/drawing/2010/main" val="0"/>
              </a:ext>
            </a:extLst>
          </a:blip>
          <a:stretch/>
        </p:blipFill>
        <p:spPr>
          <a:xfrm>
            <a:off x="5875268" y="4971371"/>
            <a:ext cx="1260000" cy="1260000"/>
          </a:xfrm>
          <a:prstGeom prst="rect">
            <a:avLst/>
          </a:prstGeom>
          <a:noFill/>
          <a:ln>
            <a:noFill/>
          </a:ln>
        </p:spPr>
      </p:pic>
    </p:spTree>
    <p:extLst>
      <p:ext uri="{BB962C8B-B14F-4D97-AF65-F5344CB8AC3E}">
        <p14:creationId xmlns:p14="http://schemas.microsoft.com/office/powerpoint/2010/main" val="4913598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a:t>2016 Driver Standings</a:t>
            </a:r>
            <a:endParaRPr lang="zh-TW" altLang="en-US"/>
          </a:p>
        </p:txBody>
      </p:sp>
      <p:sp>
        <p:nvSpPr>
          <p:cNvPr id="12" name="矩形 11"/>
          <p:cNvSpPr/>
          <p:nvPr/>
        </p:nvSpPr>
        <p:spPr>
          <a:xfrm>
            <a:off x="3924604" y="5905926"/>
            <a:ext cx="4342792" cy="461665"/>
          </a:xfrm>
          <a:prstGeom prst="rect">
            <a:avLst/>
          </a:prstGeom>
          <a:solidFill>
            <a:schemeClr val="bg1"/>
          </a:solidFill>
          <a:ln>
            <a:solidFill>
              <a:schemeClr val="tx1"/>
            </a:solidFill>
          </a:ln>
        </p:spPr>
        <p:txBody>
          <a:bodyPr wrap="none">
            <a:spAutoFit/>
          </a:bodyPr>
          <a:lstStyle/>
          <a:p>
            <a:r>
              <a:rPr lang="en-US" altLang="zh-TW" sz="2400" b="1">
                <a:solidFill>
                  <a:srgbClr val="C00000"/>
                </a:solidFill>
              </a:rPr>
              <a:t>See full championship standings </a:t>
            </a:r>
            <a:endParaRPr lang="zh-TW" altLang="en-US" sz="2400" b="1">
              <a:solidFill>
                <a:srgbClr val="C00000"/>
              </a:solidFill>
            </a:endParaRPr>
          </a:p>
        </p:txBody>
      </p:sp>
      <p:sp>
        <p:nvSpPr>
          <p:cNvPr id="11" name="矩形 10"/>
          <p:cNvSpPr/>
          <p:nvPr/>
        </p:nvSpPr>
        <p:spPr>
          <a:xfrm>
            <a:off x="903890" y="987972"/>
            <a:ext cx="10289627" cy="4740166"/>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5404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p:cNvPicPr>
          <p:nvPr/>
        </p:nvPicPr>
        <p:blipFill>
          <a:blip r:embed="rId2">
            <a:extLst>
              <a:ext uri="{28A0092B-C50C-407E-A947-70E740481C1C}">
                <a14:useLocalDpi xmlns:a14="http://schemas.microsoft.com/office/drawing/2010/main" val="0"/>
              </a:ext>
            </a:extLst>
          </a:blip>
          <a:stretch>
            <a:fillRect/>
          </a:stretch>
        </p:blipFill>
        <p:spPr>
          <a:xfrm>
            <a:off x="170072" y="2128941"/>
            <a:ext cx="6112800" cy="3448800"/>
          </a:xfrm>
          <a:prstGeom prst="rect">
            <a:avLst/>
          </a:prstGeom>
        </p:spPr>
      </p:pic>
      <p:sp>
        <p:nvSpPr>
          <p:cNvPr id="4" name="標題 3"/>
          <p:cNvSpPr>
            <a:spLocks noGrp="1"/>
          </p:cNvSpPr>
          <p:nvPr>
            <p:ph type="title"/>
          </p:nvPr>
        </p:nvSpPr>
        <p:spPr/>
        <p:txBody>
          <a:bodyPr/>
          <a:lstStyle/>
          <a:p>
            <a:r>
              <a:rPr lang="en-US" altLang="zh-TW"/>
              <a:t>Nico </a:t>
            </a:r>
            <a:r>
              <a:rPr lang="en-US" altLang="zh-TW" err="1"/>
              <a:t>Rosberg</a:t>
            </a:r>
            <a:r>
              <a:rPr lang="en-US" altLang="zh-TW"/>
              <a:t> </a:t>
            </a:r>
            <a:endParaRPr lang="zh-TW" altLang="en-US"/>
          </a:p>
        </p:txBody>
      </p:sp>
      <p:sp>
        <p:nvSpPr>
          <p:cNvPr id="6" name="矩形 5"/>
          <p:cNvSpPr/>
          <p:nvPr/>
        </p:nvSpPr>
        <p:spPr>
          <a:xfrm>
            <a:off x="843731" y="1061171"/>
            <a:ext cx="10713531" cy="954107"/>
          </a:xfrm>
          <a:prstGeom prst="rect">
            <a:avLst/>
          </a:prstGeom>
        </p:spPr>
        <p:txBody>
          <a:bodyPr wrap="square">
            <a:spAutoFit/>
          </a:bodyPr>
          <a:lstStyle/>
          <a:p>
            <a:pPr algn="ctr"/>
            <a:r>
              <a:rPr lang="en-US" altLang="zh-TW" sz="2800" b="1">
                <a:solidFill>
                  <a:srgbClr val="C00000"/>
                </a:solidFill>
              </a:rPr>
              <a:t>Nico </a:t>
            </a:r>
            <a:r>
              <a:rPr lang="en-US" altLang="zh-TW" sz="2800" b="1" err="1">
                <a:solidFill>
                  <a:srgbClr val="C00000"/>
                </a:solidFill>
              </a:rPr>
              <a:t>Rosberg</a:t>
            </a:r>
            <a:r>
              <a:rPr lang="en-US" altLang="zh-TW" sz="2800" b="1">
                <a:solidFill>
                  <a:srgbClr val="C00000"/>
                </a:solidFill>
              </a:rPr>
              <a:t> celebrates winning the Formula One World Championship on the podium with Lewis Hamilton </a:t>
            </a:r>
            <a:endParaRPr lang="zh-TW" altLang="en-US" sz="2800" b="1">
              <a:solidFill>
                <a:srgbClr val="C00000"/>
              </a:solidFill>
            </a:endParaRPr>
          </a:p>
        </p:txBody>
      </p:sp>
      <p:sp>
        <p:nvSpPr>
          <p:cNvPr id="7" name="矩形 6"/>
          <p:cNvSpPr/>
          <p:nvPr/>
        </p:nvSpPr>
        <p:spPr>
          <a:xfrm>
            <a:off x="7384626" y="2345793"/>
            <a:ext cx="4172636" cy="3785652"/>
          </a:xfrm>
          <a:prstGeom prst="rect">
            <a:avLst/>
          </a:prstGeom>
        </p:spPr>
        <p:txBody>
          <a:bodyPr wrap="square">
            <a:spAutoFit/>
          </a:bodyPr>
          <a:lstStyle/>
          <a:p>
            <a:pPr>
              <a:spcBef>
                <a:spcPts val="600"/>
              </a:spcBef>
            </a:pPr>
            <a:r>
              <a:rPr lang="en-US" altLang="zh-TW" sz="2000"/>
              <a:t>New World Champion Nico Rosberg (GER) Mercedes AMG F1 celebrates by performing donuts on the track at Formula One World Championship, Rd21, Abu Dhabi Grand Prix, Race, Yas Marina Circuit, Abu Dhabi, UAE, Sunday 27 November 2016.</a:t>
            </a:r>
            <a:br>
              <a:rPr lang="en-US" altLang="zh-TW" sz="2000"/>
            </a:br>
            <a:r>
              <a:rPr lang="en-US" altLang="zh-TW" sz="2000"/>
              <a:t/>
            </a:r>
            <a:br>
              <a:rPr lang="en-US" altLang="zh-TW" sz="2000"/>
            </a:br>
            <a:r>
              <a:rPr lang="en-US" altLang="zh-TW" sz="2000"/>
              <a:t>Nico Rosberg's decision to retire at the age of 31, just days after winning the Formula One World Championship, stunned the sport.</a:t>
            </a:r>
          </a:p>
        </p:txBody>
      </p:sp>
      <p:pic>
        <p:nvPicPr>
          <p:cNvPr id="2" name="圖片 1"/>
          <p:cNvPicPr>
            <a:picLocks/>
          </p:cNvPicPr>
          <p:nvPr/>
        </p:nvPicPr>
        <p:blipFill>
          <a:blip r:embed="rId3">
            <a:extLst>
              <a:ext uri="{28A0092B-C50C-407E-A947-70E740481C1C}">
                <a14:useLocalDpi xmlns:a14="http://schemas.microsoft.com/office/drawing/2010/main" val="0"/>
              </a:ext>
            </a:extLst>
          </a:blip>
          <a:stretch>
            <a:fillRect/>
          </a:stretch>
        </p:blipFill>
        <p:spPr>
          <a:xfrm>
            <a:off x="437141" y="2459456"/>
            <a:ext cx="6112800" cy="3448800"/>
          </a:xfrm>
          <a:prstGeom prst="rect">
            <a:avLst/>
          </a:prstGeom>
        </p:spPr>
      </p:pic>
      <p:pic>
        <p:nvPicPr>
          <p:cNvPr id="5" name="圖片 4"/>
          <p:cNvPicPr>
            <a:picLocks/>
          </p:cNvPicPr>
          <p:nvPr/>
        </p:nvPicPr>
        <p:blipFill>
          <a:blip r:embed="rId4">
            <a:extLst>
              <a:ext uri="{28A0092B-C50C-407E-A947-70E740481C1C}">
                <a14:useLocalDpi xmlns:a14="http://schemas.microsoft.com/office/drawing/2010/main" val="0"/>
              </a:ext>
            </a:extLst>
          </a:blip>
          <a:stretch>
            <a:fillRect/>
          </a:stretch>
        </p:blipFill>
        <p:spPr>
          <a:xfrm>
            <a:off x="704210" y="2884845"/>
            <a:ext cx="6112800" cy="3448800"/>
          </a:xfrm>
          <a:prstGeom prst="rect">
            <a:avLst/>
          </a:prstGeom>
        </p:spPr>
      </p:pic>
      <p:pic>
        <p:nvPicPr>
          <p:cNvPr id="3" name="圖片 2"/>
          <p:cNvPicPr>
            <a:picLocks/>
          </p:cNvPicPr>
          <p:nvPr/>
        </p:nvPicPr>
        <p:blipFill>
          <a:blip r:embed="rId5">
            <a:extLst>
              <a:ext uri="{28A0092B-C50C-407E-A947-70E740481C1C}">
                <a14:useLocalDpi xmlns:a14="http://schemas.microsoft.com/office/drawing/2010/main" val="0"/>
              </a:ext>
            </a:extLst>
          </a:blip>
          <a:stretch>
            <a:fillRect/>
          </a:stretch>
        </p:blipFill>
        <p:spPr>
          <a:xfrm>
            <a:off x="1010385" y="3215360"/>
            <a:ext cx="6112800" cy="3448800"/>
          </a:xfrm>
          <a:prstGeom prst="rect">
            <a:avLst/>
          </a:prstGeom>
        </p:spPr>
      </p:pic>
    </p:spTree>
    <p:extLst>
      <p:ext uri="{BB962C8B-B14F-4D97-AF65-F5344CB8AC3E}">
        <p14:creationId xmlns:p14="http://schemas.microsoft.com/office/powerpoint/2010/main" val="1618516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a:t>LEWIS HAMILTON</a:t>
            </a:r>
            <a:endParaRPr lang="zh-TW" altLang="en-US"/>
          </a:p>
        </p:txBody>
      </p:sp>
      <p:pic>
        <p:nvPicPr>
          <p:cNvPr id="6" name="圖片版面配置區 12"/>
          <p:cNvPicPr>
            <a:picLocks noGrp="1"/>
          </p:cNvPicPr>
          <p:nvPr>
            <p:ph type="pic" sz="quarter" idx="4294967295"/>
          </p:nvPr>
        </p:nvPicPr>
        <p:blipFill>
          <a:blip r:embed="rId3"/>
          <a:srcRect l="2265" r="2265"/>
          <a:stretch>
            <a:fillRect/>
          </a:stretch>
        </p:blipFill>
        <p:spPr>
          <a:xfrm>
            <a:off x="6243147" y="1327697"/>
            <a:ext cx="2301764" cy="2508579"/>
          </a:xfrm>
          <a:prstGeom prst="rect">
            <a:avLst/>
          </a:prstGeom>
          <a:ln>
            <a:noFill/>
          </a:ln>
        </p:spPr>
      </p:pic>
    </p:spTree>
    <p:extLst>
      <p:ext uri="{BB962C8B-B14F-4D97-AF65-F5344CB8AC3E}">
        <p14:creationId xmlns:p14="http://schemas.microsoft.com/office/powerpoint/2010/main" val="1455523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2560</TotalTime>
  <Words>172</Words>
  <Application>Microsoft Office PowerPoint</Application>
  <PresentationFormat>寬螢幕</PresentationFormat>
  <Paragraphs>94</Paragraphs>
  <Slides>11</Slides>
  <Notes>5</Notes>
  <HiddenSlides>0</HiddenSlides>
  <MMClips>0</MMClips>
  <ScaleCrop>false</ScaleCrop>
  <HeadingPairs>
    <vt:vector size="6" baseType="variant">
      <vt:variant>
        <vt:lpstr>使用字型</vt:lpstr>
      </vt:variant>
      <vt:variant>
        <vt:i4>4</vt:i4>
      </vt:variant>
      <vt:variant>
        <vt:lpstr>佈景主題</vt:lpstr>
      </vt:variant>
      <vt:variant>
        <vt:i4>2</vt:i4>
      </vt:variant>
      <vt:variant>
        <vt:lpstr>投影片標題</vt:lpstr>
      </vt:variant>
      <vt:variant>
        <vt:i4>11</vt:i4>
      </vt:variant>
    </vt:vector>
  </HeadingPairs>
  <TitlesOfParts>
    <vt:vector size="17" baseType="lpstr">
      <vt:lpstr>新細明體</vt:lpstr>
      <vt:lpstr>Arial</vt:lpstr>
      <vt:lpstr>Calibri</vt:lpstr>
      <vt:lpstr>Calibri Light</vt:lpstr>
      <vt:lpstr>自訂設計</vt:lpstr>
      <vt:lpstr>Office 佈景主題</vt:lpstr>
      <vt:lpstr>2017 FIA  Formula One World Championship</vt:lpstr>
      <vt:lpstr>2017 SEASON</vt:lpstr>
      <vt:lpstr>Formula One circuits</vt:lpstr>
      <vt:lpstr>Formula One  Yas Marina Circuit</vt:lpstr>
      <vt:lpstr>Yas Marina Circuit</vt:lpstr>
      <vt:lpstr>Design</vt:lpstr>
      <vt:lpstr>2016 Driver Standings</vt:lpstr>
      <vt:lpstr>Nico Rosberg </vt:lpstr>
      <vt:lpstr>LEWIS HAMILTON</vt:lpstr>
      <vt:lpstr>DANIEL RICCIARDO</vt:lpstr>
      <vt:lpstr>SEBASTIAN VETTEL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mayling</dc:creator>
  <cp:lastModifiedBy>mayling</cp:lastModifiedBy>
  <cp:revision>155</cp:revision>
  <dcterms:created xsi:type="dcterms:W3CDTF">2017-02-08T06:38:23Z</dcterms:created>
  <dcterms:modified xsi:type="dcterms:W3CDTF">2017-03-11T18:54:16Z</dcterms:modified>
</cp:coreProperties>
</file>